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930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93698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01626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44438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43659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92896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5428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4588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28280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44449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86100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42466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7142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381000" y="304800"/>
            <a:ext cx="845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u="sng" dirty="0" smtClean="0"/>
              <a:t>References for Advanced Mixer design techniques</a:t>
            </a:r>
            <a:endParaRPr lang="en-US" sz="2400" b="1" u="sng" dirty="0"/>
          </a:p>
        </p:txBody>
      </p:sp>
      <p:sp>
        <p:nvSpPr>
          <p:cNvPr id="6" name="Rectangle 5"/>
          <p:cNvSpPr/>
          <p:nvPr/>
        </p:nvSpPr>
        <p:spPr>
          <a:xfrm>
            <a:off x="176048" y="762000"/>
            <a:ext cx="8991600" cy="5355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itchFamily="2" charset="2"/>
              <a:buChar char="q"/>
            </a:pPr>
            <a:endParaRPr lang="en-US" dirty="0"/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Noise in RF-CMOS Mixers: A Simple Physical Model” by </a:t>
            </a:r>
            <a:r>
              <a:rPr lang="en-US" dirty="0" err="1" smtClean="0"/>
              <a:t>Darabi</a:t>
            </a:r>
            <a:r>
              <a:rPr lang="en-US" dirty="0" smtClean="0"/>
              <a:t> and </a:t>
            </a:r>
            <a:r>
              <a:rPr lang="en-US" dirty="0" err="1"/>
              <a:t>Abidi</a:t>
            </a:r>
            <a:r>
              <a:rPr lang="en-US" dirty="0"/>
              <a:t>, IEEE Transactions on Solid-State Circuits, Vol. 35, No. 1, 2000.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Noise in Current-Commuting CMOS Mixers” by </a:t>
            </a:r>
            <a:r>
              <a:rPr lang="en-US" dirty="0" err="1" smtClean="0"/>
              <a:t>Terrovitis</a:t>
            </a:r>
            <a:r>
              <a:rPr lang="en-US" dirty="0" smtClean="0"/>
              <a:t> and </a:t>
            </a:r>
            <a:r>
              <a:rPr lang="en-US" dirty="0"/>
              <a:t>Meyer, IEEE Journal of Solid-State Circuits, Vol. 34, No. 6, 1999.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Behavioral Models for Noise in Bipolar and MOSFET Mixers” by </a:t>
            </a:r>
            <a:r>
              <a:rPr lang="en-US" dirty="0" smtClean="0"/>
              <a:t>Hu and </a:t>
            </a:r>
            <a:r>
              <a:rPr lang="en-US" dirty="0" err="1"/>
              <a:t>Mayaram</a:t>
            </a:r>
            <a:r>
              <a:rPr lang="en-US" dirty="0"/>
              <a:t>, IEEE Transactions on Circuits and Systems II, Vol. 46, No. 10,1999.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A Class AB Monolithic Mixer for 900MHz Applications” by Fong and et al, IEEE Journal of Solid-State Circuits, Vol. 32, No. 8, 1997.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Monolithic RF Active Mixer Design” by Fong and Meyer, IEEE Transactions on Circuits and Systems II, Vol. 46, No. 3, 1999.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A 12mW Wide Dynamic Range CMOS </a:t>
            </a:r>
            <a:r>
              <a:rPr lang="en-US" dirty="0" smtClean="0"/>
              <a:t>Front End for </a:t>
            </a:r>
            <a:r>
              <a:rPr lang="en-US" dirty="0"/>
              <a:t>a Portable GPS Receiver” by </a:t>
            </a:r>
            <a:r>
              <a:rPr lang="en-US" dirty="0" err="1"/>
              <a:t>Shahaniet</a:t>
            </a:r>
            <a:r>
              <a:rPr lang="en-US" dirty="0"/>
              <a:t> al, IEEE Journal of Solid-State Circuits, Vol. , No. 12, 1997.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A Parallel Structure for CMOS Four-Quadrant Analog Multipliers and Its Application to a 2GHz Down-conversion Mixer” by Hsiao and Wu.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A Low Voltage Bulk Driven Down-conversion Mixer Core” by </a:t>
            </a:r>
            <a:r>
              <a:rPr lang="en-US" dirty="0" err="1" smtClean="0"/>
              <a:t>Kathiresan</a:t>
            </a:r>
            <a:r>
              <a:rPr lang="en-US" dirty="0" smtClean="0"/>
              <a:t> and </a:t>
            </a:r>
            <a:r>
              <a:rPr lang="en-US" dirty="0" err="1"/>
              <a:t>Toumazou</a:t>
            </a:r>
            <a:r>
              <a:rPr lang="en-US" dirty="0"/>
              <a:t>, 1999.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Low Voltage Mixer Biasing Using Monolithic Integrated Transformer De-coupling” by </a:t>
            </a:r>
            <a:r>
              <a:rPr lang="en-US" dirty="0" err="1" smtClean="0"/>
              <a:t>MacEachern</a:t>
            </a:r>
            <a:r>
              <a:rPr lang="en-US" dirty="0" smtClean="0"/>
              <a:t> and </a:t>
            </a:r>
            <a:r>
              <a:rPr lang="en-US" dirty="0"/>
              <a:t>et.al, 1999.</a:t>
            </a:r>
          </a:p>
        </p:txBody>
      </p:sp>
    </p:spTree>
    <p:extLst>
      <p:ext uri="{BB962C8B-B14F-4D97-AF65-F5344CB8AC3E}">
        <p14:creationId xmlns:p14="http://schemas.microsoft.com/office/powerpoint/2010/main" val="17043527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" y="762000"/>
            <a:ext cx="8839200" cy="5355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A Charge-Injection Method for Gilbert Cell Biasing” </a:t>
            </a:r>
            <a:r>
              <a:rPr lang="en-US" dirty="0" smtClean="0"/>
              <a:t>by </a:t>
            </a:r>
            <a:r>
              <a:rPr lang="en-US" dirty="0" err="1" smtClean="0"/>
              <a:t>MacEachern</a:t>
            </a:r>
            <a:r>
              <a:rPr lang="en-US" dirty="0" smtClean="0"/>
              <a:t> and </a:t>
            </a:r>
            <a:r>
              <a:rPr lang="en-US" dirty="0" err="1" smtClean="0"/>
              <a:t>Manku</a:t>
            </a:r>
            <a:r>
              <a:rPr lang="en-US" dirty="0"/>
              <a:t>, 1998.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Doubly Balanced Dual-Gate CMOS Mixer” by Sullivan and et al, IEEE Journal of Solid-State </a:t>
            </a:r>
            <a:r>
              <a:rPr lang="en-US" dirty="0" err="1"/>
              <a:t>Circuits,Vol</a:t>
            </a:r>
            <a:r>
              <a:rPr lang="en-US" dirty="0"/>
              <a:t>. 34, No. 6, 1999.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A 1.5GHz Highly Linear CMOS Down conversion Mixer” </a:t>
            </a:r>
            <a:r>
              <a:rPr lang="en-US" dirty="0" smtClean="0"/>
              <a:t>by </a:t>
            </a:r>
            <a:r>
              <a:rPr lang="en-US" dirty="0" err="1" smtClean="0"/>
              <a:t>Crols</a:t>
            </a:r>
            <a:r>
              <a:rPr lang="en-US" dirty="0" smtClean="0"/>
              <a:t> and </a:t>
            </a:r>
            <a:r>
              <a:rPr lang="en-US" dirty="0" err="1" smtClean="0"/>
              <a:t>Steyaert</a:t>
            </a:r>
            <a:r>
              <a:rPr lang="en-US" dirty="0"/>
              <a:t>, IEEE Journal of Solid-State </a:t>
            </a:r>
            <a:r>
              <a:rPr lang="en-US" dirty="0" err="1"/>
              <a:t>Circuits,Vol</a:t>
            </a:r>
            <a:r>
              <a:rPr lang="en-US" dirty="0"/>
              <a:t>. 30, No. 7, 1995.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Micro-power CMOS RF Components for distributed wireless sensors” </a:t>
            </a:r>
            <a:r>
              <a:rPr lang="en-US" dirty="0" smtClean="0"/>
              <a:t>by </a:t>
            </a:r>
            <a:r>
              <a:rPr lang="en-US" dirty="0" err="1" smtClean="0"/>
              <a:t>Linand</a:t>
            </a:r>
            <a:r>
              <a:rPr lang="en-US" dirty="0" smtClean="0"/>
              <a:t> </a:t>
            </a:r>
            <a:r>
              <a:rPr lang="en-US" dirty="0"/>
              <a:t>et al, IEEE Radio Frequency Integrated Circuits Symposium, 1998.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A Zero DC-Power Low Distortion Mixer for Wireless Applications” </a:t>
            </a:r>
            <a:r>
              <a:rPr lang="en-US" dirty="0" err="1" smtClean="0"/>
              <a:t>byKucera</a:t>
            </a:r>
            <a:r>
              <a:rPr lang="en-US" dirty="0" smtClean="0"/>
              <a:t> and Lott</a:t>
            </a:r>
            <a:r>
              <a:rPr lang="en-US" dirty="0"/>
              <a:t>, IEEE Microwave and Guided Wave </a:t>
            </a:r>
            <a:r>
              <a:rPr lang="en-US" dirty="0" err="1"/>
              <a:t>Letters,Vol</a:t>
            </a:r>
            <a:r>
              <a:rPr lang="en-US" dirty="0"/>
              <a:t>. 9, No. 4, 1999.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A 900MHz/1.8GHz CMOS Receiver for Dual-Band Applications” </a:t>
            </a:r>
            <a:r>
              <a:rPr lang="en-US" dirty="0" err="1" smtClean="0"/>
              <a:t>byWu</a:t>
            </a:r>
            <a:r>
              <a:rPr lang="en-US" dirty="0" smtClean="0"/>
              <a:t> and </a:t>
            </a:r>
            <a:r>
              <a:rPr lang="en-US" dirty="0" err="1" smtClean="0"/>
              <a:t>Razavi</a:t>
            </a:r>
            <a:r>
              <a:rPr lang="en-US" dirty="0"/>
              <a:t>, IEEE Journal of Solid-State </a:t>
            </a:r>
            <a:r>
              <a:rPr lang="en-US" dirty="0" err="1"/>
              <a:t>Circuits,Vol</a:t>
            </a:r>
            <a:r>
              <a:rPr lang="en-US" dirty="0"/>
              <a:t>. 33, No. 12, 1998.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The MICROMIXER: A Highly Linear Variant of the Gilbert Mixer Using </a:t>
            </a:r>
            <a:r>
              <a:rPr lang="en-US" dirty="0" smtClean="0"/>
              <a:t>a </a:t>
            </a:r>
            <a:r>
              <a:rPr lang="en-US" dirty="0" err="1" smtClean="0"/>
              <a:t>BiSymmetric</a:t>
            </a:r>
            <a:r>
              <a:rPr lang="en-US" dirty="0" smtClean="0"/>
              <a:t> Class-AB </a:t>
            </a:r>
            <a:r>
              <a:rPr lang="en-US" dirty="0"/>
              <a:t>Input Stage” by Gilbert, IEEE Journal of Solid-State </a:t>
            </a:r>
            <a:r>
              <a:rPr lang="en-US" dirty="0" err="1"/>
              <a:t>Circuits,Vol</a:t>
            </a:r>
            <a:r>
              <a:rPr lang="en-US" dirty="0"/>
              <a:t>. 32, No. 9, 1997.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A 2V, 1.9GHzSiDown-Conversion Mixer with an LC Phase Shifter” </a:t>
            </a:r>
            <a:r>
              <a:rPr lang="en-US" dirty="0" smtClean="0"/>
              <a:t>by </a:t>
            </a:r>
            <a:r>
              <a:rPr lang="en-US" dirty="0" err="1" smtClean="0"/>
              <a:t>Komurasaki</a:t>
            </a:r>
            <a:r>
              <a:rPr lang="en-US" dirty="0" smtClean="0"/>
              <a:t> and </a:t>
            </a:r>
            <a:r>
              <a:rPr lang="en-US" dirty="0"/>
              <a:t>et al, IEEE Journal of Solid-State </a:t>
            </a:r>
            <a:r>
              <a:rPr lang="en-US" dirty="0" err="1"/>
              <a:t>Circuits,Vol</a:t>
            </a:r>
            <a:r>
              <a:rPr lang="en-US" dirty="0"/>
              <a:t>. 33, No. 5, 1998</a:t>
            </a:r>
            <a:r>
              <a:rPr lang="en-US" dirty="0" smtClean="0"/>
              <a:t>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A Low Distortion Bipolar Mixer for Low Voltage Direct Up-Conversion and High IF Systems” </a:t>
            </a:r>
            <a:r>
              <a:rPr lang="en-US" dirty="0" smtClean="0"/>
              <a:t>by </a:t>
            </a:r>
            <a:r>
              <a:rPr lang="en-US" dirty="0" err="1" smtClean="0"/>
              <a:t>Behbahani</a:t>
            </a:r>
            <a:r>
              <a:rPr lang="en-US" dirty="0" smtClean="0"/>
              <a:t> and </a:t>
            </a:r>
            <a:r>
              <a:rPr lang="en-US" dirty="0"/>
              <a:t>et al, IEEE Journal of Solid-State </a:t>
            </a:r>
            <a:r>
              <a:rPr lang="en-US" dirty="0" err="1"/>
              <a:t>Circuits,Vol</a:t>
            </a:r>
            <a:r>
              <a:rPr lang="en-US" dirty="0"/>
              <a:t>. 32, No. 9, 1997. 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</a:t>
            </a:r>
            <a:r>
              <a:rPr lang="en-US" dirty="0"/>
              <a:t>A 2GHz Balanced Harmonic Mixer for Direct-Conversion Receivers” </a:t>
            </a:r>
            <a:r>
              <a:rPr lang="en-US" dirty="0" smtClean="0"/>
              <a:t>by </a:t>
            </a:r>
            <a:r>
              <a:rPr lang="en-US" dirty="0" err="1" smtClean="0"/>
              <a:t>Yamaji</a:t>
            </a:r>
            <a:r>
              <a:rPr lang="en-US" dirty="0" smtClean="0"/>
              <a:t> and </a:t>
            </a:r>
            <a:r>
              <a:rPr lang="en-US" dirty="0" err="1" smtClean="0"/>
              <a:t>Tanimoto</a:t>
            </a:r>
            <a:r>
              <a:rPr lang="en-US" dirty="0"/>
              <a:t>, Custom Integrated Circuits Conference, 1997.</a:t>
            </a:r>
          </a:p>
        </p:txBody>
      </p:sp>
    </p:spTree>
    <p:extLst>
      <p:ext uri="{BB962C8B-B14F-4D97-AF65-F5344CB8AC3E}">
        <p14:creationId xmlns:p14="http://schemas.microsoft.com/office/powerpoint/2010/main" val="38983688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531</Words>
  <Application>Microsoft Office PowerPoint</Application>
  <PresentationFormat>On-screen Show (4:3)</PresentationFormat>
  <Paragraphs>21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kkoh</dc:creator>
  <cp:lastModifiedBy>kkoh</cp:lastModifiedBy>
  <cp:revision>4</cp:revision>
  <dcterms:created xsi:type="dcterms:W3CDTF">2012-04-06T23:56:50Z</dcterms:created>
  <dcterms:modified xsi:type="dcterms:W3CDTF">2012-04-07T00:11:56Z</dcterms:modified>
</cp:coreProperties>
</file>

<file path=docProps/thumbnail.jpeg>
</file>