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notesMasterIdLst>
    <p:notesMasterId r:id="rId3"/>
  </p:notesMasterIdLst>
  <p:handoutMasterIdLst>
    <p:handoutMasterId r:id="rId4"/>
  </p:handoutMasterIdLst>
  <p:sldIdLst>
    <p:sldId id="372" r:id="rId2"/>
  </p:sldIdLst>
  <p:sldSz cx="9144000" cy="6858000" type="screen4x3"/>
  <p:notesSz cx="7315200" cy="9601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00FF"/>
    <a:srgbClr val="3F6075"/>
    <a:srgbClr val="800040"/>
    <a:srgbClr val="8E2344"/>
    <a:srgbClr val="E87511"/>
    <a:srgbClr val="B6BCD4"/>
    <a:srgbClr val="B5CE8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934" autoAdjust="0"/>
    <p:restoredTop sz="94639" autoAdjust="0"/>
  </p:normalViewPr>
  <p:slideViewPr>
    <p:cSldViewPr>
      <p:cViewPr varScale="1">
        <p:scale>
          <a:sx n="116" d="100"/>
          <a:sy n="116" d="100"/>
        </p:scale>
        <p:origin x="-189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8" d="100"/>
          <a:sy n="78" d="100"/>
        </p:scale>
        <p:origin x="-2070" y="-108"/>
      </p:cViewPr>
      <p:guideLst>
        <p:guide orient="horz" pos="3024"/>
        <p:guide pos="2304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69920" cy="48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174" tIns="48087" rIns="96174" bIns="48087" numCol="1" anchor="t" anchorCtr="0" compatLnSpc="1">
            <a:prstTxWarp prst="textNoShape">
              <a:avLst/>
            </a:prstTxWarp>
          </a:bodyPr>
          <a:lstStyle>
            <a:lvl1pPr defTabSz="962336">
              <a:defRPr sz="13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43587" y="0"/>
            <a:ext cx="3169920" cy="48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174" tIns="48087" rIns="96174" bIns="48087" numCol="1" anchor="t" anchorCtr="0" compatLnSpc="1">
            <a:prstTxWarp prst="textNoShape">
              <a:avLst/>
            </a:prstTxWarp>
          </a:bodyPr>
          <a:lstStyle>
            <a:lvl1pPr algn="r" defTabSz="962336">
              <a:defRPr sz="13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680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119173"/>
            <a:ext cx="3169920" cy="48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174" tIns="48087" rIns="96174" bIns="48087" numCol="1" anchor="b" anchorCtr="0" compatLnSpc="1">
            <a:prstTxWarp prst="textNoShape">
              <a:avLst/>
            </a:prstTxWarp>
          </a:bodyPr>
          <a:lstStyle>
            <a:lvl1pPr defTabSz="962336">
              <a:defRPr sz="13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680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43587" y="9119173"/>
            <a:ext cx="3169920" cy="48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174" tIns="48087" rIns="96174" bIns="48087" numCol="1" anchor="b" anchorCtr="0" compatLnSpc="1">
            <a:prstTxWarp prst="textNoShape">
              <a:avLst/>
            </a:prstTxWarp>
          </a:bodyPr>
          <a:lstStyle>
            <a:lvl1pPr algn="r" defTabSz="962336">
              <a:defRPr sz="13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0DF49E0F-EB60-4339-A13C-96677A4FE0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963389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69920" cy="48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174" tIns="48087" rIns="96174" bIns="48087" numCol="1" anchor="t" anchorCtr="0" compatLnSpc="1">
            <a:prstTxWarp prst="textNoShape">
              <a:avLst/>
            </a:prstTxWarp>
          </a:bodyPr>
          <a:lstStyle>
            <a:lvl1pPr defTabSz="962336">
              <a:defRPr sz="13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43587" y="0"/>
            <a:ext cx="3169920" cy="48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174" tIns="48087" rIns="96174" bIns="48087" numCol="1" anchor="t" anchorCtr="0" compatLnSpc="1">
            <a:prstTxWarp prst="textNoShape">
              <a:avLst/>
            </a:prstTxWarp>
          </a:bodyPr>
          <a:lstStyle>
            <a:lvl1pPr algn="r" defTabSz="962336">
              <a:defRPr sz="13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13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57300" y="719138"/>
            <a:ext cx="4802188" cy="3600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2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31520" y="4561226"/>
            <a:ext cx="5852160" cy="43202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174" tIns="48087" rIns="96174" bIns="4808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19173"/>
            <a:ext cx="3169920" cy="48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174" tIns="48087" rIns="96174" bIns="48087" numCol="1" anchor="b" anchorCtr="0" compatLnSpc="1">
            <a:prstTxWarp prst="textNoShape">
              <a:avLst/>
            </a:prstTxWarp>
          </a:bodyPr>
          <a:lstStyle>
            <a:lvl1pPr defTabSz="962336">
              <a:defRPr sz="13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43587" y="9119173"/>
            <a:ext cx="3169920" cy="48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6174" tIns="48087" rIns="96174" bIns="48087" numCol="1" anchor="b" anchorCtr="0" compatLnSpc="1">
            <a:prstTxWarp prst="textNoShape">
              <a:avLst/>
            </a:prstTxWarp>
          </a:bodyPr>
          <a:lstStyle>
            <a:lvl1pPr algn="r" defTabSz="962336">
              <a:defRPr sz="13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252B8D1C-E2A4-4206-AD33-5D69CF9F46B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961958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9C2DA4-6236-4E76-BB91-93E105D4707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3623612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592BFE-E5ED-4030-9A75-3D777AAD76A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9956050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973762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973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7CA3BD-666F-4FE6-9D82-222BFDEAE7E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146925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39762"/>
            <a:ext cx="8229600" cy="655638"/>
          </a:xfrm>
          <a:prstGeom prst="rect">
            <a:avLst/>
          </a:prstGeom>
        </p:spPr>
        <p:txBody>
          <a:bodyPr/>
          <a:lstStyle>
            <a:lvl1pPr algn="ctr"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4896F4-2973-40D7-9C01-01FD65689C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7585193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70EACB-268F-46F9-95C5-51FF437AC8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0956683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724025"/>
            <a:ext cx="3810000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4025"/>
            <a:ext cx="3810000" cy="45243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498F19-3899-4764-A8FC-8D795F67A12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4670181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7BE276-A31D-47F1-B387-983A58A9655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9515122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20C0BF-CCC4-45CC-AD84-095AB5A173D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1725341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DB662A-5AB3-49A8-A9B6-C6AB4A1026B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738074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8697AA-6EB0-48A4-8A47-5E56242FE6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138348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FB8B1D-87AF-4FA9-99D6-76E5F67250C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372387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724025"/>
            <a:ext cx="7772400" cy="4524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0595" name="Rectangle 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0596" name="Rectangle 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F5C2F986-B0A7-448B-BCC5-5FD1EDF7F09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228600" y="266700"/>
            <a:ext cx="8686800" cy="6362700"/>
          </a:xfrm>
          <a:prstGeom prst="rect">
            <a:avLst/>
          </a:prstGeom>
          <a:noFill/>
          <a:ln w="38100">
            <a:solidFill>
              <a:srgbClr val="80004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>
              <a:solidFill>
                <a:srgbClr val="FFFFFF"/>
              </a:solidFill>
            </a:endParaRPr>
          </a:p>
        </p:txBody>
      </p:sp>
      <p:pic>
        <p:nvPicPr>
          <p:cNvPr id="1030" name="Picture 11" descr="vt_shield_tag_onwhite230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5250" y="152400"/>
            <a:ext cx="2190750" cy="495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1" name="TextBox 3"/>
          <p:cNvSpPr txBox="1">
            <a:spLocks noChangeArrowheads="1"/>
          </p:cNvSpPr>
          <p:nvPr/>
        </p:nvSpPr>
        <p:spPr bwMode="auto">
          <a:xfrm>
            <a:off x="228600" y="6353175"/>
            <a:ext cx="8686800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ctr" eaLnBrk="1" hangingPunct="1">
              <a:defRPr/>
            </a:pPr>
            <a:r>
              <a:rPr lang="en-US" sz="1200" b="1" i="1" smtClean="0">
                <a:latin typeface="Arial Narrow" pitchFamily="34" charset="0"/>
                <a:cs typeface="Arial" pitchFamily="34" charset="0"/>
              </a:rPr>
              <a:t>ECE 5220 RFIC Technology &amp; Design – Prof. Kwang-Jin Koh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ransition/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rgbClr val="8E2344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rgbClr val="8E2344"/>
          </a:solidFill>
          <a:effectLst>
            <a:outerShdw blurRad="38100" dist="38100" dir="2700000" algn="tl">
              <a:srgbClr val="C0C0C0"/>
            </a:outerShdw>
          </a:effectLst>
          <a:latin typeface="Franklin Gothic Demi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rgbClr val="8E2344"/>
          </a:solidFill>
          <a:effectLst>
            <a:outerShdw blurRad="38100" dist="38100" dir="2700000" algn="tl">
              <a:srgbClr val="C0C0C0"/>
            </a:outerShdw>
          </a:effectLst>
          <a:latin typeface="Franklin Gothic Demi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rgbClr val="8E2344"/>
          </a:solidFill>
          <a:effectLst>
            <a:outerShdw blurRad="38100" dist="38100" dir="2700000" algn="tl">
              <a:srgbClr val="C0C0C0"/>
            </a:outerShdw>
          </a:effectLst>
          <a:latin typeface="Franklin Gothic Demi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rgbClr val="8E2344"/>
          </a:solidFill>
          <a:effectLst>
            <a:outerShdw blurRad="38100" dist="38100" dir="2700000" algn="tl">
              <a:srgbClr val="C0C0C0"/>
            </a:outerShdw>
          </a:effectLst>
          <a:latin typeface="Franklin Gothic Demi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 b="1">
          <a:solidFill>
            <a:srgbClr val="8E2344"/>
          </a:solidFill>
          <a:effectLst>
            <a:outerShdw blurRad="38100" dist="38100" dir="2700000" algn="tl">
              <a:srgbClr val="C0C0C0"/>
            </a:outerShdw>
          </a:effectLst>
          <a:latin typeface="Franklin Gothic Demi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 b="1">
          <a:solidFill>
            <a:srgbClr val="8E2344"/>
          </a:solidFill>
          <a:effectLst>
            <a:outerShdw blurRad="38100" dist="38100" dir="2700000" algn="tl">
              <a:srgbClr val="C0C0C0"/>
            </a:outerShdw>
          </a:effectLst>
          <a:latin typeface="Franklin Gothic Demi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 b="1">
          <a:solidFill>
            <a:srgbClr val="8E2344"/>
          </a:solidFill>
          <a:effectLst>
            <a:outerShdw blurRad="38100" dist="38100" dir="2700000" algn="tl">
              <a:srgbClr val="C0C0C0"/>
            </a:outerShdw>
          </a:effectLst>
          <a:latin typeface="Franklin Gothic Demi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 b="1">
          <a:solidFill>
            <a:srgbClr val="8E2344"/>
          </a:solidFill>
          <a:effectLst>
            <a:outerShdw blurRad="38100" dist="38100" dir="2700000" algn="tl">
              <a:srgbClr val="C0C0C0"/>
            </a:outerShdw>
          </a:effectLst>
          <a:latin typeface="Franklin Gothic Dem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3F6075"/>
        </a:buClr>
        <a:buFont typeface="Wingdings" pitchFamily="2" charset="2"/>
        <a:buChar char="Ø"/>
        <a:defRPr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3F6075"/>
        </a:buClr>
        <a:buFont typeface="Wingdings" pitchFamily="2" charset="2"/>
        <a:buChar char="Ø"/>
        <a:defRPr sz="2800">
          <a:solidFill>
            <a:srgbClr val="E8751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3F6075"/>
        </a:buClr>
        <a:buFont typeface="Wingdings" pitchFamily="2" charset="2"/>
        <a:buChar char="Ø"/>
        <a:defRPr sz="2400">
          <a:solidFill>
            <a:srgbClr val="8CAFAD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3F6075"/>
        </a:buClr>
        <a:buFont typeface="Wingdings" pitchFamily="2" charset="2"/>
        <a:buChar char="Ø"/>
        <a:defRPr sz="2000">
          <a:solidFill>
            <a:schemeClr val="tx1"/>
          </a:solidFill>
          <a:latin typeface="Arial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3F6075"/>
        </a:buClr>
        <a:buFont typeface="Wingdings" pitchFamily="2" charset="2"/>
        <a:buChar char="Ø"/>
        <a:defRPr sz="2000">
          <a:solidFill>
            <a:schemeClr val="tx1"/>
          </a:solidFill>
          <a:latin typeface="Arial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rgbClr val="3F6075"/>
        </a:buClr>
        <a:buFont typeface="Wingdings" pitchFamily="116" charset="2"/>
        <a:buChar char="Ø"/>
        <a:defRPr sz="2000">
          <a:solidFill>
            <a:schemeClr val="tx1"/>
          </a:solidFill>
          <a:latin typeface="Arial" charset="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rgbClr val="3F6075"/>
        </a:buClr>
        <a:buFont typeface="Wingdings" pitchFamily="116" charset="2"/>
        <a:buChar char="Ø"/>
        <a:defRPr sz="2000">
          <a:solidFill>
            <a:schemeClr val="tx1"/>
          </a:solidFill>
          <a:latin typeface="Arial" charset="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rgbClr val="3F6075"/>
        </a:buClr>
        <a:buFont typeface="Wingdings" pitchFamily="116" charset="2"/>
        <a:buChar char="Ø"/>
        <a:defRPr sz="2000">
          <a:solidFill>
            <a:schemeClr val="tx1"/>
          </a:solidFill>
          <a:latin typeface="Arial" charset="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rgbClr val="3F6075"/>
        </a:buClr>
        <a:buFont typeface="Wingdings" pitchFamily="116" charset="2"/>
        <a:buChar char="Ø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39763"/>
            <a:ext cx="8229600" cy="655637"/>
          </a:xfrm>
        </p:spPr>
        <p:txBody>
          <a:bodyPr/>
          <a:lstStyle/>
          <a:p>
            <a:pPr>
              <a:defRPr/>
            </a:pPr>
            <a:r>
              <a:rPr lang="en-US" dirty="0" smtClean="0"/>
              <a:t>Reading Assignment </a:t>
            </a:r>
            <a:r>
              <a:rPr lang="en-US" dirty="0" smtClean="0"/>
              <a:t>(2)</a:t>
            </a:r>
            <a:endParaRPr lang="en-US" dirty="0"/>
          </a:p>
        </p:txBody>
      </p:sp>
      <p:sp>
        <p:nvSpPr>
          <p:cNvPr id="18443" name="TextBox 2"/>
          <p:cNvSpPr txBox="1">
            <a:spLocks noChangeArrowheads="1"/>
          </p:cNvSpPr>
          <p:nvPr/>
        </p:nvSpPr>
        <p:spPr bwMode="auto">
          <a:xfrm>
            <a:off x="914400" y="1754188"/>
            <a:ext cx="7634288" cy="23083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marL="285750" indent="-285750" eaLnBrk="1" hangingPunct="1">
              <a:buFont typeface="Wingdings" pitchFamily="2" charset="2"/>
              <a:buChar char="q"/>
            </a:pPr>
            <a:r>
              <a:rPr lang="en-US" b="1" dirty="0" smtClean="0">
                <a:solidFill>
                  <a:srgbClr val="000000"/>
                </a:solidFill>
                <a:latin typeface="Franklin Gothic Medium Cond" pitchFamily="34" charset="0"/>
              </a:rPr>
              <a:t>Thomas H. Lee “Planar Microwave Engineering”</a:t>
            </a:r>
          </a:p>
          <a:p>
            <a:pPr eaLnBrk="1" hangingPunct="1"/>
            <a:r>
              <a:rPr lang="en-US" b="1" dirty="0">
                <a:solidFill>
                  <a:srgbClr val="000000"/>
                </a:solidFill>
                <a:latin typeface="Franklin Gothic Medium Cond" pitchFamily="34" charset="0"/>
              </a:rPr>
              <a:t>	</a:t>
            </a:r>
            <a:r>
              <a:rPr lang="en-US" b="1" dirty="0" smtClean="0">
                <a:solidFill>
                  <a:srgbClr val="000000"/>
                </a:solidFill>
                <a:latin typeface="Franklin Gothic Medium Cond" pitchFamily="34" charset="0"/>
              </a:rPr>
              <a:t>- Chapter </a:t>
            </a:r>
            <a:r>
              <a:rPr lang="en-US" b="1" dirty="0" smtClean="0">
                <a:solidFill>
                  <a:srgbClr val="000000"/>
                </a:solidFill>
                <a:latin typeface="Franklin Gothic Medium Cond" pitchFamily="34" charset="0"/>
              </a:rPr>
              <a:t>4: Impedance matching</a:t>
            </a:r>
          </a:p>
          <a:p>
            <a:pPr marL="285750" indent="-285750" eaLnBrk="1" hangingPunct="1">
              <a:buFont typeface="Wingdings" pitchFamily="2" charset="2"/>
              <a:buChar char="q"/>
            </a:pPr>
            <a:r>
              <a:rPr lang="en-US" b="1" dirty="0" err="1" smtClean="0">
                <a:solidFill>
                  <a:srgbClr val="000000"/>
                </a:solidFill>
                <a:latin typeface="Franklin Gothic Medium Cond" pitchFamily="34" charset="0"/>
              </a:rPr>
              <a:t>Razavi</a:t>
            </a:r>
            <a:r>
              <a:rPr lang="en-US" b="1" dirty="0" smtClean="0">
                <a:solidFill>
                  <a:srgbClr val="000000"/>
                </a:solidFill>
                <a:latin typeface="Franklin Gothic Medium Cond" pitchFamily="34" charset="0"/>
              </a:rPr>
              <a:t>, “RF Microelectronics”, 2</a:t>
            </a:r>
            <a:r>
              <a:rPr lang="en-US" b="1" baseline="30000" dirty="0" smtClean="0">
                <a:solidFill>
                  <a:srgbClr val="000000"/>
                </a:solidFill>
                <a:latin typeface="Franklin Gothic Medium Cond" pitchFamily="34" charset="0"/>
              </a:rPr>
              <a:t>nd</a:t>
            </a:r>
            <a:r>
              <a:rPr lang="en-US" b="1" dirty="0" smtClean="0">
                <a:solidFill>
                  <a:srgbClr val="000000"/>
                </a:solidFill>
                <a:latin typeface="Franklin Gothic Medium Cond" pitchFamily="34" charset="0"/>
              </a:rPr>
              <a:t> –Ed (E-book is accessible through Newman Lib).</a:t>
            </a:r>
          </a:p>
          <a:p>
            <a:pPr eaLnBrk="1" hangingPunct="1"/>
            <a:r>
              <a:rPr lang="en-US" b="1" dirty="0">
                <a:solidFill>
                  <a:srgbClr val="000000"/>
                </a:solidFill>
                <a:latin typeface="Franklin Gothic Medium Cond" pitchFamily="34" charset="0"/>
              </a:rPr>
              <a:t>	</a:t>
            </a:r>
            <a:r>
              <a:rPr lang="en-US" b="1" dirty="0" smtClean="0">
                <a:solidFill>
                  <a:srgbClr val="000000"/>
                </a:solidFill>
                <a:latin typeface="Franklin Gothic Medium Cond" pitchFamily="34" charset="0"/>
              </a:rPr>
              <a:t>- page 35-74 (noise &amp; matching)</a:t>
            </a:r>
          </a:p>
          <a:p>
            <a:pPr eaLnBrk="1" hangingPunct="1"/>
            <a:endParaRPr lang="en-US" b="1" dirty="0" smtClean="0">
              <a:solidFill>
                <a:srgbClr val="000000"/>
              </a:solidFill>
              <a:latin typeface="Franklin Gothic Medium Cond" pitchFamily="34" charset="0"/>
            </a:endParaRPr>
          </a:p>
          <a:p>
            <a:pPr marL="285750" indent="-285750" eaLnBrk="1" hangingPunct="1">
              <a:buFont typeface="Wingdings" pitchFamily="2" charset="2"/>
              <a:buChar char="q"/>
            </a:pPr>
            <a:r>
              <a:rPr lang="en-US" b="1" dirty="0" smtClean="0">
                <a:solidFill>
                  <a:srgbClr val="000000"/>
                </a:solidFill>
                <a:latin typeface="Franklin Gothic Medium Cond" pitchFamily="34" charset="0"/>
              </a:rPr>
              <a:t>Paper-1: Thermal </a:t>
            </a:r>
            <a:r>
              <a:rPr lang="en-US" b="1" dirty="0">
                <a:solidFill>
                  <a:srgbClr val="000000"/>
                </a:solidFill>
                <a:latin typeface="Franklin Gothic Medium Cond" pitchFamily="34" charset="0"/>
              </a:rPr>
              <a:t>agitation of electric charge in conductors _ </a:t>
            </a:r>
            <a:r>
              <a:rPr lang="en-US" b="1" dirty="0" err="1">
                <a:solidFill>
                  <a:srgbClr val="000000"/>
                </a:solidFill>
                <a:latin typeface="Franklin Gothic Medium Cond" pitchFamily="34" charset="0"/>
              </a:rPr>
              <a:t>Nyquist</a:t>
            </a:r>
            <a:r>
              <a:rPr lang="en-US" b="1" dirty="0">
                <a:solidFill>
                  <a:srgbClr val="000000"/>
                </a:solidFill>
                <a:latin typeface="Franklin Gothic Medium Cond" pitchFamily="34" charset="0"/>
              </a:rPr>
              <a:t> </a:t>
            </a:r>
            <a:r>
              <a:rPr lang="en-US" b="1" dirty="0" smtClean="0">
                <a:solidFill>
                  <a:srgbClr val="000000"/>
                </a:solidFill>
                <a:latin typeface="Franklin Gothic Medium Cond" pitchFamily="34" charset="0"/>
              </a:rPr>
              <a:t>1928</a:t>
            </a:r>
          </a:p>
          <a:p>
            <a:pPr marL="285750" indent="-285750" eaLnBrk="1" hangingPunct="1">
              <a:buFont typeface="Wingdings" pitchFamily="2" charset="2"/>
              <a:buChar char="q"/>
            </a:pPr>
            <a:r>
              <a:rPr lang="en-US" b="1" dirty="0">
                <a:solidFill>
                  <a:srgbClr val="000000"/>
                </a:solidFill>
                <a:latin typeface="Franklin Gothic Medium Cond" pitchFamily="34" charset="0"/>
              </a:rPr>
              <a:t>Paper-2: Thermal agitation of electricity in conductors _ Johnson </a:t>
            </a:r>
            <a:r>
              <a:rPr lang="en-US" b="1" dirty="0" smtClean="0">
                <a:solidFill>
                  <a:srgbClr val="000000"/>
                </a:solidFill>
                <a:latin typeface="Franklin Gothic Medium Cond" pitchFamily="34" charset="0"/>
              </a:rPr>
              <a:t>1928</a:t>
            </a:r>
          </a:p>
          <a:p>
            <a:pPr marL="285750" indent="-285750" eaLnBrk="1" hangingPunct="1">
              <a:buFont typeface="Wingdings" pitchFamily="2" charset="2"/>
              <a:buChar char="q"/>
            </a:pPr>
            <a:r>
              <a:rPr lang="en-US" b="1" dirty="0">
                <a:solidFill>
                  <a:srgbClr val="000000"/>
                </a:solidFill>
                <a:latin typeface="Franklin Gothic Medium Cond" pitchFamily="34" charset="0"/>
              </a:rPr>
              <a:t>Paper-3: Thermal noise at high frequencies _ Van Der </a:t>
            </a:r>
            <a:r>
              <a:rPr lang="en-US" b="1" dirty="0" err="1">
                <a:solidFill>
                  <a:srgbClr val="000000"/>
                </a:solidFill>
                <a:latin typeface="Franklin Gothic Medium Cond" pitchFamily="34" charset="0"/>
              </a:rPr>
              <a:t>Ziel</a:t>
            </a:r>
            <a:endParaRPr lang="en-US" b="1" dirty="0" smtClean="0">
              <a:solidFill>
                <a:srgbClr val="000000"/>
              </a:solidFill>
              <a:latin typeface="Franklin Gothic Medium Cond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6D4896F4-2973-40D7-9C01-01FD65689C1F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Virginia Tech-Branding Update022206">
  <a:themeElements>
    <a:clrScheme name="Virginia Tech-Branding Update022206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Virginia Tech-Branding Update022206">
      <a:majorFont>
        <a:latin typeface="Franklin Gothic Demi"/>
        <a:ea typeface=""/>
        <a:cs typeface=""/>
      </a:majorFont>
      <a:minorFont>
        <a:latin typeface="Franklin Gothic Medium Con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Virginia Tech-Branding Update022206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irginia Tech-Branding Update022206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irginia Tech-Branding Update022206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irginia Tech-Branding Update022206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irginia Tech-Branding Update022206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irginia Tech-Branding Update022206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irginia Tech-Branding Update022206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irginia Tech-Branding Update022206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irginia Tech-Branding Update022206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irginia Tech-Branding Update022206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irginia Tech-Branding Update022206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Virginia Tech-Branding Update022206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29083</TotalTime>
  <Words>15</Words>
  <Application>Microsoft Office PowerPoint</Application>
  <PresentationFormat>On-screen Show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Virginia Tech-Branding Update022206</vt:lpstr>
      <vt:lpstr>Reading Assignment (2)</vt:lpstr>
    </vt:vector>
  </TitlesOfParts>
  <Company>Virginia Tech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VT PowerPoint Template5</dc:title>
  <dc:creator>giffin</dc:creator>
  <cp:lastModifiedBy>kkoh</cp:lastModifiedBy>
  <cp:revision>634</cp:revision>
  <cp:lastPrinted>2012-01-21T21:47:42Z</cp:lastPrinted>
  <dcterms:created xsi:type="dcterms:W3CDTF">2005-10-14T12:27:33Z</dcterms:created>
  <dcterms:modified xsi:type="dcterms:W3CDTF">2012-01-28T23:40:37Z</dcterms:modified>
</cp:coreProperties>
</file>