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948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73706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4404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2794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873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483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786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8397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518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965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100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9832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5D4E31-5376-4F83-86DA-28FAEB715E1C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C6CDE7-B8C7-4F36-95BF-667ABFA55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563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0" y="381000"/>
            <a:ext cx="7286625" cy="4933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1523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1524000"/>
            <a:ext cx="6543675" cy="441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392569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wml11</dc:creator>
  <cp:lastModifiedBy>wml11</cp:lastModifiedBy>
  <cp:revision>3</cp:revision>
  <dcterms:created xsi:type="dcterms:W3CDTF">2013-03-06T00:25:50Z</dcterms:created>
  <dcterms:modified xsi:type="dcterms:W3CDTF">2013-03-06T01:10:59Z</dcterms:modified>
</cp:coreProperties>
</file>

<file path=docProps/thumbnail.jpeg>
</file>