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9" r:id="rId3"/>
    <p:sldId id="292" r:id="rId4"/>
    <p:sldId id="288" r:id="rId5"/>
    <p:sldId id="286" r:id="rId6"/>
    <p:sldId id="287" r:id="rId7"/>
    <p:sldId id="289" r:id="rId8"/>
    <p:sldId id="290" r:id="rId9"/>
    <p:sldId id="291" r:id="rId10"/>
    <p:sldId id="28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07" autoAdjust="0"/>
    <p:restoredTop sz="94660"/>
  </p:normalViewPr>
  <p:slideViewPr>
    <p:cSldViewPr>
      <p:cViewPr varScale="1">
        <p:scale>
          <a:sx n="107" d="100"/>
          <a:sy n="107" d="100"/>
        </p:scale>
        <p:origin x="-127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0C308-A1D4-493B-B8C5-A15BFAA8B62B}" type="datetimeFigureOut">
              <a:rPr lang="en-US" smtClean="0"/>
              <a:t>11/4/2012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B9E83-9DF5-4FC1-82D5-E567A63651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4074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0C308-A1D4-493B-B8C5-A15BFAA8B62B}" type="datetimeFigureOut">
              <a:rPr lang="en-US" smtClean="0"/>
              <a:t>11/4/2012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B9E83-9DF5-4FC1-82D5-E567A63651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6613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0C308-A1D4-493B-B8C5-A15BFAA8B62B}" type="datetimeFigureOut">
              <a:rPr lang="en-US" smtClean="0"/>
              <a:t>11/4/2012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B9E83-9DF5-4FC1-82D5-E567A63651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519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0C308-A1D4-493B-B8C5-A15BFAA8B62B}" type="datetimeFigureOut">
              <a:rPr lang="en-US" smtClean="0"/>
              <a:t>11/4/2012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B9E83-9DF5-4FC1-82D5-E567A63651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9478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0C308-A1D4-493B-B8C5-A15BFAA8B62B}" type="datetimeFigureOut">
              <a:rPr lang="en-US" smtClean="0"/>
              <a:t>11/4/2012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B9E83-9DF5-4FC1-82D5-E567A63651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057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0C308-A1D4-493B-B8C5-A15BFAA8B62B}" type="datetimeFigureOut">
              <a:rPr lang="en-US" smtClean="0"/>
              <a:t>11/4/2012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B9E83-9DF5-4FC1-82D5-E567A63651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4669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0C308-A1D4-493B-B8C5-A15BFAA8B62B}" type="datetimeFigureOut">
              <a:rPr lang="en-US" smtClean="0"/>
              <a:t>11/4/2012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B9E83-9DF5-4FC1-82D5-E567A63651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765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0C308-A1D4-493B-B8C5-A15BFAA8B62B}" type="datetimeFigureOut">
              <a:rPr lang="en-US" smtClean="0"/>
              <a:t>11/4/2012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B9E83-9DF5-4FC1-82D5-E567A63651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2990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0C308-A1D4-493B-B8C5-A15BFAA8B62B}" type="datetimeFigureOut">
              <a:rPr lang="en-US" smtClean="0"/>
              <a:t>11/4/2012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B9E83-9DF5-4FC1-82D5-E567A63651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705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0C308-A1D4-493B-B8C5-A15BFAA8B62B}" type="datetimeFigureOut">
              <a:rPr lang="en-US" smtClean="0"/>
              <a:t>11/4/2012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B9E83-9DF5-4FC1-82D5-E567A63651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050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0C308-A1D4-493B-B8C5-A15BFAA8B62B}" type="datetimeFigureOut">
              <a:rPr lang="en-US" smtClean="0"/>
              <a:t>11/4/2012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B9E83-9DF5-4FC1-82D5-E567A63651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8870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30C308-A1D4-493B-B8C5-A15BFAA8B62B}" type="datetimeFigureOut">
              <a:rPr lang="en-US" smtClean="0"/>
              <a:t>11/4/2012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DB9E83-9DF5-4FC1-82D5-E567A63651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543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696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Weekly Report</a:t>
            </a:r>
            <a:br>
              <a:rPr lang="en-US" sz="2400" dirty="0" smtClean="0"/>
            </a:br>
            <a:r>
              <a:rPr lang="en-US" sz="2400" dirty="0" smtClean="0"/>
              <a:t>By</a:t>
            </a:r>
            <a:br>
              <a:rPr lang="en-US" sz="2400" dirty="0" smtClean="0"/>
            </a:br>
            <a:r>
              <a:rPr lang="en-US" sz="2400" dirty="0" err="1" smtClean="0"/>
              <a:t>Sadia</a:t>
            </a:r>
            <a:r>
              <a:rPr lang="en-US" sz="2400" dirty="0" smtClean="0"/>
              <a:t> </a:t>
            </a:r>
            <a:r>
              <a:rPr lang="en-US" sz="2400" dirty="0" err="1" smtClean="0"/>
              <a:t>Afroz</a:t>
            </a:r>
            <a:r>
              <a:rPr lang="en-US" sz="2400" dirty="0" smtClean="0"/>
              <a:t> Lisa</a:t>
            </a:r>
            <a:br>
              <a:rPr lang="en-US" sz="2400" dirty="0" smtClean="0"/>
            </a:br>
            <a:r>
              <a:rPr lang="en-US" sz="2400" dirty="0" smtClean="0"/>
              <a:t>11/04/2012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440621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week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Complete the Layout </a:t>
            </a:r>
            <a:r>
              <a:rPr lang="en-US" sz="1800" dirty="0" smtClean="0"/>
              <a:t>of the </a:t>
            </a:r>
            <a:r>
              <a:rPr lang="en-US" sz="1800" dirty="0" smtClean="0"/>
              <a:t>LNA</a:t>
            </a:r>
            <a:endParaRPr lang="en-US" sz="1800" dirty="0" smtClean="0"/>
          </a:p>
          <a:p>
            <a:r>
              <a:rPr lang="en-US" sz="1800" dirty="0" smtClean="0"/>
              <a:t>Layout of Phase array</a:t>
            </a:r>
          </a:p>
          <a:p>
            <a:r>
              <a:rPr lang="en-US" sz="1800" dirty="0" smtClean="0"/>
              <a:t>Simulation with SONNET model and compare with Cadence </a:t>
            </a:r>
            <a:r>
              <a:rPr lang="en-US" sz="1800" smtClean="0"/>
              <a:t>model at 94GHz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3389756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en-US" sz="2000" dirty="0" smtClean="0"/>
              <a:t>In this Week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Layout </a:t>
            </a:r>
            <a:r>
              <a:rPr lang="en-US" sz="1800" dirty="0" smtClean="0"/>
              <a:t>of LNA</a:t>
            </a:r>
          </a:p>
          <a:p>
            <a:r>
              <a:rPr lang="en-US" sz="1800" dirty="0" smtClean="0"/>
              <a:t>Modified LNA for 120GHz with two stage</a:t>
            </a:r>
            <a:endParaRPr lang="en-US" sz="1800" dirty="0" smtClean="0"/>
          </a:p>
          <a:p>
            <a:r>
              <a:rPr lang="en-US" sz="1800" dirty="0" smtClean="0"/>
              <a:t>Designed 120GHz phase array and checked the phase difference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3099119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/>
          </a:bodyPr>
          <a:lstStyle/>
          <a:p>
            <a:r>
              <a:rPr lang="en-US" sz="1800" dirty="0" smtClean="0"/>
              <a:t>Layout of LNA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524000"/>
            <a:ext cx="8305800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306654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Cascading LNA for 120GHz 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295400"/>
            <a:ext cx="81534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962305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S parameter analysis for 120GHz LNA, </a:t>
            </a:r>
            <a:r>
              <a:rPr lang="en-US" sz="1800" dirty="0" err="1" smtClean="0"/>
              <a:t>Vc</a:t>
            </a:r>
            <a:r>
              <a:rPr lang="en-US" sz="1800" dirty="0" smtClean="0"/>
              <a:t>=0 and </a:t>
            </a:r>
            <a:r>
              <a:rPr lang="en-US" sz="1800" dirty="0" err="1" smtClean="0"/>
              <a:t>Vq</a:t>
            </a:r>
            <a:r>
              <a:rPr lang="en-US" sz="1800" dirty="0" smtClean="0"/>
              <a:t>=2.5V,Gain is 6.7DB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519237"/>
            <a:ext cx="7658100" cy="4805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82711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When </a:t>
            </a:r>
            <a:r>
              <a:rPr lang="en-US" sz="2000" dirty="0" err="1" smtClean="0"/>
              <a:t>Vc</a:t>
            </a:r>
            <a:r>
              <a:rPr lang="en-US" sz="2000" dirty="0" smtClean="0"/>
              <a:t>=2.5V and </a:t>
            </a:r>
            <a:r>
              <a:rPr lang="en-US" sz="2000" dirty="0" err="1" smtClean="0"/>
              <a:t>Vq</a:t>
            </a:r>
            <a:r>
              <a:rPr lang="en-US" sz="2000" dirty="0" smtClean="0"/>
              <a:t>=0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143000"/>
            <a:ext cx="8229600" cy="557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43488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120GHz Phase array, S parameter for different control voltages ,Noise figure is around 11.6DB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447800"/>
            <a:ext cx="8010525" cy="526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579380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Phase difference by changing control voltage of LNA acting as switch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00200"/>
            <a:ext cx="8610600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974788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/>
          </a:bodyPr>
          <a:lstStyle/>
          <a:p>
            <a:r>
              <a:rPr lang="en-US" sz="1800" dirty="0" smtClean="0"/>
              <a:t>Phase change with changing control voltage for any single path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371600"/>
            <a:ext cx="8458200" cy="5100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916319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2073</TotalTime>
  <Words>107</Words>
  <Application>Microsoft Office PowerPoint</Application>
  <PresentationFormat>On-screen Show (4:3)</PresentationFormat>
  <Paragraphs>16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Weekly Report By Sadia Afroz Lisa 11/04/2012</vt:lpstr>
      <vt:lpstr>In this Week</vt:lpstr>
      <vt:lpstr>Layout of LNA</vt:lpstr>
      <vt:lpstr>Cascading LNA for 120GHz </vt:lpstr>
      <vt:lpstr>S parameter analysis for 120GHz LNA, Vc=0 and Vq=2.5V,Gain is 6.7DB</vt:lpstr>
      <vt:lpstr>When Vc=2.5V and Vq=0</vt:lpstr>
      <vt:lpstr>120GHz Phase array, S parameter for different control voltages ,Noise figure is around 11.6DB</vt:lpstr>
      <vt:lpstr>Phase difference by changing control voltage of LNA acting as switch</vt:lpstr>
      <vt:lpstr>Phase change with changing control voltage for any single path</vt:lpstr>
      <vt:lpstr>Next week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When one is 0 and other is 2.1V</dc:title>
  <dc:creator>wml11</dc:creator>
  <cp:lastModifiedBy>wml11</cp:lastModifiedBy>
  <cp:revision>38</cp:revision>
  <dcterms:created xsi:type="dcterms:W3CDTF">2012-10-19T01:08:30Z</dcterms:created>
  <dcterms:modified xsi:type="dcterms:W3CDTF">2012-11-05T00:48:49Z</dcterms:modified>
</cp:coreProperties>
</file>