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75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0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01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83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83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37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6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0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8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9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06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FAA1D-3855-48A0-96C5-B2616811FA51}" type="datetimeFigureOut">
              <a:rPr lang="en-US" smtClean="0"/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574C-09A0-4A4E-93CB-8890E6814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2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 7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Aforz</a:t>
            </a:r>
            <a:r>
              <a:rPr lang="en-US" dirty="0" smtClean="0"/>
              <a:t> Lisa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699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Noise summary at bias point in which </a:t>
            </a:r>
            <a:r>
              <a:rPr lang="en-US" dirty="0" err="1" smtClean="0"/>
              <a:t>Ib</a:t>
            </a:r>
            <a:r>
              <a:rPr lang="en-US" dirty="0" smtClean="0"/>
              <a:t>=12uA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1"/>
            <a:ext cx="7162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24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for the 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in details how to design LNA and how to decrease noise at high bias current.</a:t>
            </a:r>
          </a:p>
          <a:p>
            <a:r>
              <a:rPr lang="en-US" dirty="0" smtClean="0"/>
              <a:t>Study of amplifier design at high  frequency from Book ‘Microwave transistor Amplifier’ by Guillermo.</a:t>
            </a:r>
          </a:p>
          <a:p>
            <a:r>
              <a:rPr lang="en-US" dirty="0" smtClean="0"/>
              <a:t>Modify the circuit to decrease noise.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084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Studied chapter 7 (noise),Book </a:t>
            </a:r>
            <a:r>
              <a:rPr lang="en-US" dirty="0" err="1" smtClean="0"/>
              <a:t>Cressler</a:t>
            </a:r>
            <a:r>
              <a:rPr lang="en-US" dirty="0" smtClean="0"/>
              <a:t> ,analytical modeling of </a:t>
            </a:r>
            <a:r>
              <a:rPr lang="en-US" dirty="0" err="1" smtClean="0"/>
              <a:t>SiGe</a:t>
            </a:r>
            <a:r>
              <a:rPr lang="en-US" dirty="0" smtClean="0"/>
              <a:t> HBT ,noise figure</a:t>
            </a:r>
          </a:p>
          <a:p>
            <a:r>
              <a:rPr lang="en-US" dirty="0" smtClean="0"/>
              <a:t>Studied the basics to design LNA from some papers.</a:t>
            </a:r>
          </a:p>
          <a:p>
            <a:r>
              <a:rPr lang="en-US" dirty="0" smtClean="0"/>
              <a:t>Did the simulation of the following and observe and analysis the outputs using IBM 8Hp</a:t>
            </a:r>
          </a:p>
          <a:p>
            <a:pPr lvl="1"/>
            <a:r>
              <a:rPr lang="en-US" dirty="0" smtClean="0"/>
              <a:t>S- parameter simulation(S21,S11)</a:t>
            </a:r>
          </a:p>
          <a:p>
            <a:pPr lvl="1"/>
            <a:r>
              <a:rPr lang="en-US" dirty="0" err="1" smtClean="0"/>
              <a:t>Nfmin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frequency</a:t>
            </a:r>
          </a:p>
          <a:p>
            <a:pPr lvl="1"/>
            <a:r>
              <a:rPr lang="en-US" dirty="0" smtClean="0"/>
              <a:t>Various gain(GT,GA) </a:t>
            </a:r>
            <a:r>
              <a:rPr lang="en-US" dirty="0" err="1" smtClean="0"/>
              <a:t>vs</a:t>
            </a:r>
            <a:r>
              <a:rPr lang="en-US" dirty="0" smtClean="0"/>
              <a:t> frequency</a:t>
            </a:r>
          </a:p>
          <a:p>
            <a:pPr lvl="1"/>
            <a:r>
              <a:rPr lang="en-US" dirty="0" smtClean="0"/>
              <a:t>Noise analysis and measured the individual noise sources at the bias current and also with changing the bias current.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523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Main Schematics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8077200" cy="5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610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Bias current is 4.3uA because design Manual shows </a:t>
                </a:r>
                <a:r>
                  <a:rPr lang="en-US" dirty="0" err="1" smtClean="0"/>
                  <a:t>arround</a:t>
                </a:r>
                <a:r>
                  <a:rPr lang="en-US" dirty="0" smtClean="0"/>
                  <a:t> this current and for this size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frequency should be  ~ 180GHz at </a:t>
                </a:r>
                <a:r>
                  <a:rPr lang="en-US" dirty="0" err="1" smtClean="0"/>
                  <a:t>Vcb</a:t>
                </a:r>
                <a:r>
                  <a:rPr lang="en-US" dirty="0" smtClean="0"/>
                  <a:t>=0.Here </a:t>
                </a:r>
                <a:r>
                  <a:rPr lang="en-US" dirty="0" err="1" smtClean="0"/>
                  <a:t>Vcb</a:t>
                </a:r>
                <a:r>
                  <a:rPr lang="en-US" dirty="0" smtClean="0"/>
                  <a:t> ~130mV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5712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 parameter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915400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2673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95262"/>
            <a:ext cx="9144000" cy="651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498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Nfmin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freq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942975"/>
            <a:ext cx="9296401" cy="591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8421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GT,GA,GP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freq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62050"/>
            <a:ext cx="8686800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566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Noise figure by changing bias current at frequency 170GHz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00200"/>
            <a:ext cx="8991600" cy="500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819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186</Words>
  <Application>Microsoft Office PowerPoint</Application>
  <PresentationFormat>On-screen Show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Report 7th September</vt:lpstr>
      <vt:lpstr>Outline</vt:lpstr>
      <vt:lpstr>The Main Schematics</vt:lpstr>
      <vt:lpstr>PowerPoint Presentation</vt:lpstr>
      <vt:lpstr>S parameter simulation</vt:lpstr>
      <vt:lpstr>PowerPoint Presentation</vt:lpstr>
      <vt:lpstr>Nfmin vs freq </vt:lpstr>
      <vt:lpstr>GT,GA,GP vs freq</vt:lpstr>
      <vt:lpstr>Noise figure by changing bias current at frequency 170GHz</vt:lpstr>
      <vt:lpstr>Noise summary at bias point in which Ib=12uA</vt:lpstr>
      <vt:lpstr>Work for the 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7th September</dc:title>
  <dc:creator>wml11</dc:creator>
  <cp:lastModifiedBy>wml11</cp:lastModifiedBy>
  <cp:revision>6</cp:revision>
  <dcterms:created xsi:type="dcterms:W3CDTF">2012-09-07T16:17:11Z</dcterms:created>
  <dcterms:modified xsi:type="dcterms:W3CDTF">2012-09-07T17:15:50Z</dcterms:modified>
</cp:coreProperties>
</file>