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2" r:id="rId4"/>
    <p:sldId id="261" r:id="rId5"/>
    <p:sldId id="257" r:id="rId6"/>
    <p:sldId id="258" r:id="rId7"/>
    <p:sldId id="265" r:id="rId8"/>
    <p:sldId id="259" r:id="rId9"/>
    <p:sldId id="260" r:id="rId10"/>
    <p:sldId id="266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2EBB-4F87-4A17-B28F-BE50F168CE77}" type="datetimeFigureOut">
              <a:rPr lang="en-US" smtClean="0"/>
              <a:t>9/29/2012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D574-1911-4DAA-AB9B-2763B5766A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363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2EBB-4F87-4A17-B28F-BE50F168CE77}" type="datetimeFigureOut">
              <a:rPr lang="en-US" smtClean="0"/>
              <a:t>9/29/2012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D574-1911-4DAA-AB9B-2763B5766A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267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2EBB-4F87-4A17-B28F-BE50F168CE77}" type="datetimeFigureOut">
              <a:rPr lang="en-US" smtClean="0"/>
              <a:t>9/29/2012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D574-1911-4DAA-AB9B-2763B5766A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626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2EBB-4F87-4A17-B28F-BE50F168CE77}" type="datetimeFigureOut">
              <a:rPr lang="en-US" smtClean="0"/>
              <a:t>9/29/2012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D574-1911-4DAA-AB9B-2763B5766A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775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2EBB-4F87-4A17-B28F-BE50F168CE77}" type="datetimeFigureOut">
              <a:rPr lang="en-US" smtClean="0"/>
              <a:t>9/29/2012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D574-1911-4DAA-AB9B-2763B5766A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2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2EBB-4F87-4A17-B28F-BE50F168CE77}" type="datetimeFigureOut">
              <a:rPr lang="en-US" smtClean="0"/>
              <a:t>9/29/2012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D574-1911-4DAA-AB9B-2763B5766A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475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2EBB-4F87-4A17-B28F-BE50F168CE77}" type="datetimeFigureOut">
              <a:rPr lang="en-US" smtClean="0"/>
              <a:t>9/29/2012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D574-1911-4DAA-AB9B-2763B5766A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169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2EBB-4F87-4A17-B28F-BE50F168CE77}" type="datetimeFigureOut">
              <a:rPr lang="en-US" smtClean="0"/>
              <a:t>9/29/2012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D574-1911-4DAA-AB9B-2763B5766A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667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2EBB-4F87-4A17-B28F-BE50F168CE77}" type="datetimeFigureOut">
              <a:rPr lang="en-US" smtClean="0"/>
              <a:t>9/29/2012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D574-1911-4DAA-AB9B-2763B5766A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276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2EBB-4F87-4A17-B28F-BE50F168CE77}" type="datetimeFigureOut">
              <a:rPr lang="en-US" smtClean="0"/>
              <a:t>9/29/2012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D574-1911-4DAA-AB9B-2763B5766A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857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2EBB-4F87-4A17-B28F-BE50F168CE77}" type="datetimeFigureOut">
              <a:rPr lang="en-US" smtClean="0"/>
              <a:t>9/29/2012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D574-1911-4DAA-AB9B-2763B5766A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346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32EBB-4F87-4A17-B28F-BE50F168CE77}" type="datetimeFigureOut">
              <a:rPr lang="en-US" smtClean="0"/>
              <a:t>9/29/2012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3D574-1911-4DAA-AB9B-2763B5766A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404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/>
              <a:t>Weekly Report</a:t>
            </a:r>
            <a:br>
              <a:rPr lang="en-US" sz="2800" dirty="0" smtClean="0"/>
            </a:br>
            <a:r>
              <a:rPr lang="en-US" sz="2800" dirty="0" smtClean="0"/>
              <a:t>By</a:t>
            </a:r>
            <a:br>
              <a:rPr lang="en-US" sz="2800" dirty="0" smtClean="0"/>
            </a:br>
            <a:r>
              <a:rPr lang="en-US" sz="2800" dirty="0" err="1" smtClean="0"/>
              <a:t>Sadia</a:t>
            </a:r>
            <a:r>
              <a:rPr lang="en-US" sz="2800" dirty="0" smtClean="0"/>
              <a:t> </a:t>
            </a:r>
            <a:r>
              <a:rPr lang="en-US" sz="2800" dirty="0" err="1" smtClean="0"/>
              <a:t>Afroz</a:t>
            </a:r>
            <a:r>
              <a:rPr lang="en-US" sz="2800" smtClean="0"/>
              <a:t> Lisa</a:t>
            </a:r>
            <a:br>
              <a:rPr lang="en-US" sz="2800" smtClean="0"/>
            </a:br>
            <a:r>
              <a:rPr lang="en-US" sz="2800" smtClean="0"/>
              <a:t>09/29/2012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96104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Gain is much reduced, NF is 7.7Db at 100Ghz</a:t>
            </a:r>
          </a:p>
          <a:p>
            <a:r>
              <a:rPr lang="en-US" dirty="0"/>
              <a:t>I</a:t>
            </a:r>
            <a:r>
              <a:rPr lang="en-US" dirty="0" smtClean="0"/>
              <a:t>nductors are needed </a:t>
            </a:r>
            <a:r>
              <a:rPr lang="en-US" dirty="0" err="1" smtClean="0"/>
              <a:t>upto</a:t>
            </a:r>
            <a:r>
              <a:rPr lang="en-US" dirty="0" smtClean="0"/>
              <a:t> 200pH so transmission lines are used. </a:t>
            </a:r>
            <a:r>
              <a:rPr lang="en-US" dirty="0" err="1" smtClean="0"/>
              <a:t>Symind</a:t>
            </a:r>
            <a:r>
              <a:rPr lang="en-US" dirty="0" smtClean="0"/>
              <a:t> inductors shows worse Q at high frequency. </a:t>
            </a:r>
          </a:p>
          <a:p>
            <a:r>
              <a:rPr lang="en-US" dirty="0" err="1" smtClean="0"/>
              <a:t>Singlewire</a:t>
            </a:r>
            <a:r>
              <a:rPr lang="en-US" dirty="0" smtClean="0"/>
              <a:t> transmission lines can not be used to get high L so series combination is </a:t>
            </a:r>
            <a:r>
              <a:rPr lang="en-US" dirty="0" err="1" smtClean="0"/>
              <a:t>used.But</a:t>
            </a:r>
            <a:r>
              <a:rPr lang="en-US" dirty="0" smtClean="0"/>
              <a:t> Q decreases.</a:t>
            </a:r>
            <a:r>
              <a:rPr lang="en-US" dirty="0" smtClean="0"/>
              <a:t> resistance is maximum 8 ohm for 200pH.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018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Modify to get high gain</a:t>
            </a:r>
          </a:p>
          <a:p>
            <a:r>
              <a:rPr lang="en-US" dirty="0" smtClean="0"/>
              <a:t>Matching input and outputs because transmission lines added resistive effects</a:t>
            </a:r>
          </a:p>
          <a:p>
            <a:r>
              <a:rPr lang="en-US" dirty="0" smtClean="0"/>
              <a:t>Also need to decrease NF</a:t>
            </a:r>
          </a:p>
          <a:p>
            <a:r>
              <a:rPr lang="en-US" dirty="0" smtClean="0"/>
              <a:t>Install ADS for EM simulation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308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600" dirty="0" smtClean="0"/>
              <a:t>Matched impedance of LNA</a:t>
            </a:r>
          </a:p>
          <a:p>
            <a:r>
              <a:rPr lang="en-US" sz="2600" dirty="0" smtClean="0"/>
              <a:t>S</a:t>
            </a:r>
            <a:r>
              <a:rPr lang="en-US" sz="2600" dirty="0" smtClean="0"/>
              <a:t>imulated collector voltages, Voltage</a:t>
            </a:r>
            <a:r>
              <a:rPr lang="en-US" sz="2600" dirty="0" smtClean="0"/>
              <a:t> and current gain,</a:t>
            </a:r>
            <a:r>
              <a:rPr lang="en-US" sz="2600" dirty="0" smtClean="0"/>
              <a:t> changed the </a:t>
            </a:r>
            <a:r>
              <a:rPr lang="en-US" sz="2600" dirty="0" smtClean="0"/>
              <a:t>component values, to examine whether the gain can be increase .It shows with 5.9mA,L(emitter)=10um,maximum gain at 100GHz can be achieved 14db.</a:t>
            </a:r>
          </a:p>
          <a:p>
            <a:r>
              <a:rPr lang="en-US" sz="2600" dirty="0" smtClean="0"/>
              <a:t>Simulated the IBM8HP library components(R,L,C) individually to measure which components in which values shows better performance at 100GHz.</a:t>
            </a:r>
          </a:p>
          <a:p>
            <a:r>
              <a:rPr lang="en-US" sz="2600" dirty="0" smtClean="0"/>
              <a:t>Simulated the LNA circuit with real L,R,C with using optimized sizes.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461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original circuit of LNA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04" y="1600200"/>
            <a:ext cx="80772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3875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S-parameter </a:t>
            </a:r>
            <a:r>
              <a:rPr lang="en-US" dirty="0" err="1" smtClean="0"/>
              <a:t>Simulation,NF</a:t>
            </a:r>
            <a:r>
              <a:rPr lang="en-US" dirty="0" smtClean="0"/>
              <a:t>=7DB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1524000"/>
            <a:ext cx="9067801" cy="531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9735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1"/>
            <a:ext cx="8229600" cy="1219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Circuit with IBM8HP  library Resistance and capacitance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57" y="990600"/>
            <a:ext cx="9144000" cy="606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6357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 parameter Simulation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1523999"/>
            <a:ext cx="8991601" cy="5334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1295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Gain is reduced at 100GHz,Bias current is almost same.</a:t>
            </a:r>
          </a:p>
          <a:p>
            <a:r>
              <a:rPr lang="en-US" dirty="0" smtClean="0"/>
              <a:t>The output capacitance is 17fF instead of 13fF with is needed for original circuit, but minimum MIM capacitance is 17fF</a:t>
            </a:r>
          </a:p>
          <a:p>
            <a:r>
              <a:rPr lang="en-US" dirty="0" smtClean="0"/>
              <a:t>NF is 7.2dB</a:t>
            </a:r>
          </a:p>
        </p:txBody>
      </p:sp>
    </p:spTree>
    <p:extLst>
      <p:ext uri="{BB962C8B-B14F-4D97-AF65-F5344CB8AC3E}">
        <p14:creationId xmlns:p14="http://schemas.microsoft.com/office/powerpoint/2010/main" val="3601311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Components are replaced by IBM8HP library, inductors are replaced by single wire transmission lines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79248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1072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S-parameter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78659"/>
            <a:ext cx="8534400" cy="497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2055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227</Words>
  <Application>Microsoft Office PowerPoint</Application>
  <PresentationFormat>On-screen Show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Weekly Report By Sadia Afroz Lisa 09/29/2012</vt:lpstr>
      <vt:lpstr>PowerPoint Presentation</vt:lpstr>
      <vt:lpstr>The original circuit of LNA</vt:lpstr>
      <vt:lpstr>S-parameter Simulation,NF=7DB</vt:lpstr>
      <vt:lpstr>PowerPoint Presentation</vt:lpstr>
      <vt:lpstr>S parameter Simulation</vt:lpstr>
      <vt:lpstr>PowerPoint Presentation</vt:lpstr>
      <vt:lpstr>Components are replaced by IBM8HP library, inductors are replaced by single wire transmission lines</vt:lpstr>
      <vt:lpstr>S-parameter simulation</vt:lpstr>
      <vt:lpstr>PowerPoint Presentation</vt:lpstr>
      <vt:lpstr>Next week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</dc:title>
  <dc:creator>wml11</dc:creator>
  <cp:lastModifiedBy>wml11</cp:lastModifiedBy>
  <cp:revision>5</cp:revision>
  <dcterms:created xsi:type="dcterms:W3CDTF">2012-09-29T23:25:52Z</dcterms:created>
  <dcterms:modified xsi:type="dcterms:W3CDTF">2012-09-30T00:06:07Z</dcterms:modified>
</cp:coreProperties>
</file>