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7" r:id="rId4"/>
    <p:sldId id="258" r:id="rId5"/>
    <p:sldId id="259" r:id="rId6"/>
    <p:sldId id="266" r:id="rId7"/>
    <p:sldId id="260" r:id="rId8"/>
    <p:sldId id="261" r:id="rId9"/>
    <p:sldId id="262" r:id="rId10"/>
    <p:sldId id="263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C775D-3C11-46D8-B80B-FAB165B27D51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94E1-19D3-4031-B045-E6A423553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97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C775D-3C11-46D8-B80B-FAB165B27D51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94E1-19D3-4031-B045-E6A423553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80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C775D-3C11-46D8-B80B-FAB165B27D51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94E1-19D3-4031-B045-E6A423553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62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C775D-3C11-46D8-B80B-FAB165B27D51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94E1-19D3-4031-B045-E6A423553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483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C775D-3C11-46D8-B80B-FAB165B27D51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94E1-19D3-4031-B045-E6A423553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91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C775D-3C11-46D8-B80B-FAB165B27D51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94E1-19D3-4031-B045-E6A423553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50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C775D-3C11-46D8-B80B-FAB165B27D51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94E1-19D3-4031-B045-E6A423553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073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C775D-3C11-46D8-B80B-FAB165B27D51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94E1-19D3-4031-B045-E6A423553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02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C775D-3C11-46D8-B80B-FAB165B27D51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94E1-19D3-4031-B045-E6A423553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36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C775D-3C11-46D8-B80B-FAB165B27D51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94E1-19D3-4031-B045-E6A423553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30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C775D-3C11-46D8-B80B-FAB165B27D51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94E1-19D3-4031-B045-E6A423553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844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C775D-3C11-46D8-B80B-FAB165B27D51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494E1-19D3-4031-B045-E6A423553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27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Report 21</a:t>
            </a:r>
            <a:r>
              <a:rPr lang="en-US" baseline="30000" dirty="0" smtClean="0"/>
              <a:t>st</a:t>
            </a:r>
            <a:r>
              <a:rPr lang="en-US" dirty="0" smtClean="0"/>
              <a:t> September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		</a:t>
            </a:r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Afroz</a:t>
            </a:r>
            <a:r>
              <a:rPr lang="en-US" dirty="0" smtClean="0"/>
              <a:t> Lisa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83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Simulated noise figure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4582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6872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Problem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-Supply voltage here is 5V so keeping the same bias current supply voltage has to be decreased so modification is needed.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</a:t>
            </a:r>
            <a:r>
              <a:rPr lang="en-US" sz="2000" dirty="0" smtClean="0"/>
              <a:t>Imaginary part of output impedance is still unmatched.</a:t>
            </a:r>
          </a:p>
          <a:p>
            <a:pPr marL="0" indent="0">
              <a:buNone/>
            </a:pPr>
            <a:r>
              <a:rPr lang="en-US" sz="2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5766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400" b="1" dirty="0" smtClean="0"/>
              <a:t>Last week</a:t>
            </a:r>
          </a:p>
          <a:p>
            <a:pPr lvl="2"/>
            <a:r>
              <a:rPr lang="en-US" sz="1400" dirty="0" smtClean="0"/>
              <a:t>Studied several papers and journals including books based on LNA </a:t>
            </a:r>
          </a:p>
          <a:p>
            <a:pPr lvl="2"/>
            <a:r>
              <a:rPr lang="en-US" sz="1400" dirty="0" smtClean="0"/>
              <a:t>Designed and simulate several LNA structures with adjusting bias current 6mA including input impedance matching. Beta was high enough (over 500) to get lower NF. </a:t>
            </a:r>
          </a:p>
          <a:p>
            <a:pPr lvl="2"/>
            <a:r>
              <a:rPr lang="en-US" sz="1400" dirty="0" smtClean="0"/>
              <a:t>Measure s-parameter, input impedance and Matched. My target is 100GHz.</a:t>
            </a:r>
          </a:p>
          <a:p>
            <a:pPr lvl="2"/>
            <a:r>
              <a:rPr lang="en-US" sz="1400" dirty="0" smtClean="0"/>
              <a:t>Working on a Common base LNA from a particular journal in 2012 to modify it for supply voltage</a:t>
            </a:r>
          </a:p>
          <a:p>
            <a:pPr lvl="2"/>
            <a:endParaRPr lang="en-US" sz="1400" dirty="0"/>
          </a:p>
          <a:p>
            <a:pPr marL="914400" lvl="2" indent="0">
              <a:buNone/>
            </a:pPr>
            <a:endParaRPr lang="en-US" sz="1400" dirty="0"/>
          </a:p>
          <a:p>
            <a:pPr marL="914400" lvl="2" indent="0">
              <a:buNone/>
            </a:pPr>
            <a:r>
              <a:rPr lang="en-US" sz="1400" b="1" dirty="0" smtClean="0"/>
              <a:t>Next Week</a:t>
            </a:r>
          </a:p>
          <a:p>
            <a:pPr lvl="2"/>
            <a:r>
              <a:rPr lang="en-US" sz="1400" dirty="0" smtClean="0"/>
              <a:t>Will try to find out the equations for input output relations and also for impedance matching of that particular three stage cascaded LNA </a:t>
            </a:r>
          </a:p>
          <a:p>
            <a:pPr lvl="2"/>
            <a:r>
              <a:rPr lang="en-US" sz="1400" dirty="0" smtClean="0"/>
              <a:t>Necessary modification of </a:t>
            </a:r>
            <a:r>
              <a:rPr lang="en-US" sz="1400" dirty="0" err="1" smtClean="0"/>
              <a:t>cirucuits</a:t>
            </a:r>
            <a:r>
              <a:rPr lang="en-US" sz="1400" dirty="0" smtClean="0"/>
              <a:t> for matching and high gain.</a:t>
            </a:r>
          </a:p>
          <a:p>
            <a:pPr lvl="2"/>
            <a:r>
              <a:rPr lang="en-US" sz="1400" dirty="0" smtClean="0"/>
              <a:t>Study the chapters of  “Microelectronics circuit design” by Jaeger to understand the cascaded BJT amplifiers and their frequency response</a:t>
            </a:r>
          </a:p>
          <a:p>
            <a:pPr marL="857250" lvl="2" indent="0">
              <a:buNone/>
            </a:pPr>
            <a:r>
              <a:rPr lang="en-US" sz="140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94957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LNA 1:CE based LNA, with high beta, but problem is very lower gain,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1"/>
            <a:ext cx="8610600" cy="502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967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S11 in DB for LNA 1,Here S11 is minimum at 100GHz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7267575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281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Input impedance for LNA 1,At 100 GHz Here </a:t>
            </a:r>
            <a:r>
              <a:rPr lang="en-US" sz="2000" dirty="0" err="1" smtClean="0"/>
              <a:t>Zreal</a:t>
            </a:r>
            <a:r>
              <a:rPr lang="en-US" sz="2000" dirty="0" smtClean="0"/>
              <a:t> is almost 50 ohm ,</a:t>
            </a:r>
            <a:r>
              <a:rPr lang="en-US" sz="2000" dirty="0" err="1" smtClean="0"/>
              <a:t>Zim</a:t>
            </a:r>
            <a:r>
              <a:rPr lang="en-US" sz="2000" dirty="0" smtClean="0"/>
              <a:t> is nearly zero but some modification is needed to make exactly zero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6781800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3334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Problem</a:t>
            </a:r>
          </a:p>
          <a:p>
            <a:r>
              <a:rPr lang="en-US" sz="2000" dirty="0" smtClean="0"/>
              <a:t>Problem with this structure is S21 is very low,S12 is below -15db.NF is around 7DB at 100Ghz and increases with frequency</a:t>
            </a:r>
          </a:p>
          <a:p>
            <a:r>
              <a:rPr lang="en-US" sz="2000" dirty="0" smtClean="0"/>
              <a:t>No output matching is done yet for this, this will require some modification too.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82688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LNA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950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S-parameter shows that with some modification higher gain and lower s11 can be got at 100 GHz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7534275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752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Real part of Input impedance and output impedance is almost equal to 50 ohm ,imaginary part of </a:t>
            </a:r>
            <a:r>
              <a:rPr lang="en-US" sz="2000" dirty="0" err="1" smtClean="0"/>
              <a:t>Zim</a:t>
            </a:r>
            <a:r>
              <a:rPr lang="en-US" sz="2000" dirty="0" smtClean="0"/>
              <a:t> is below 0 near 100Ghz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45658"/>
            <a:ext cx="8610600" cy="5612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653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268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LNA 1:CE based LNA, with high beta, but problem is very lower gain,</vt:lpstr>
      <vt:lpstr>S11 in DB for LNA 1,Here S11 is minimum at 100GHz</vt:lpstr>
      <vt:lpstr>Input impedance for LNA 1,At 100 GHz Here Zreal is almost 50 ohm ,Zim is nearly zero but some modification is needed to make exactly zero</vt:lpstr>
      <vt:lpstr>PowerPoint Presentation</vt:lpstr>
      <vt:lpstr>LNA 2</vt:lpstr>
      <vt:lpstr>S-parameter shows that with some modification higher gain and lower s11 can be got at 100 GHz</vt:lpstr>
      <vt:lpstr>Real part of Input impedance and output impedance is almost equal to 50 ohm ,imaginary part of Zim is below 0 near 100Ghz</vt:lpstr>
      <vt:lpstr>Simulated noise figure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11</cp:revision>
  <dcterms:created xsi:type="dcterms:W3CDTF">2012-09-21T19:07:08Z</dcterms:created>
  <dcterms:modified xsi:type="dcterms:W3CDTF">2012-09-21T22:00:27Z</dcterms:modified>
</cp:coreProperties>
</file>