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E2A9D-17C1-4C6F-8E3F-29C4F79B5D76}" type="datetimeFigureOut">
              <a:rPr lang="en-US" smtClean="0"/>
              <a:t>10/5/2012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A1E86-ED6F-485E-9566-C4C0A014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540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E2A9D-17C1-4C6F-8E3F-29C4F79B5D76}" type="datetimeFigureOut">
              <a:rPr lang="en-US" smtClean="0"/>
              <a:t>10/5/2012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A1E86-ED6F-485E-9566-C4C0A014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569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E2A9D-17C1-4C6F-8E3F-29C4F79B5D76}" type="datetimeFigureOut">
              <a:rPr lang="en-US" smtClean="0"/>
              <a:t>10/5/2012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A1E86-ED6F-485E-9566-C4C0A014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736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E2A9D-17C1-4C6F-8E3F-29C4F79B5D76}" type="datetimeFigureOut">
              <a:rPr lang="en-US" smtClean="0"/>
              <a:t>10/5/2012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A1E86-ED6F-485E-9566-C4C0A014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33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E2A9D-17C1-4C6F-8E3F-29C4F79B5D76}" type="datetimeFigureOut">
              <a:rPr lang="en-US" smtClean="0"/>
              <a:t>10/5/2012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A1E86-ED6F-485E-9566-C4C0A014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925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E2A9D-17C1-4C6F-8E3F-29C4F79B5D76}" type="datetimeFigureOut">
              <a:rPr lang="en-US" smtClean="0"/>
              <a:t>10/5/2012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A1E86-ED6F-485E-9566-C4C0A014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068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E2A9D-17C1-4C6F-8E3F-29C4F79B5D76}" type="datetimeFigureOut">
              <a:rPr lang="en-US" smtClean="0"/>
              <a:t>10/5/2012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A1E86-ED6F-485E-9566-C4C0A014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455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E2A9D-17C1-4C6F-8E3F-29C4F79B5D76}" type="datetimeFigureOut">
              <a:rPr lang="en-US" smtClean="0"/>
              <a:t>10/5/2012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A1E86-ED6F-485E-9566-C4C0A014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256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E2A9D-17C1-4C6F-8E3F-29C4F79B5D76}" type="datetimeFigureOut">
              <a:rPr lang="en-US" smtClean="0"/>
              <a:t>10/5/2012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A1E86-ED6F-485E-9566-C4C0A014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341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E2A9D-17C1-4C6F-8E3F-29C4F79B5D76}" type="datetimeFigureOut">
              <a:rPr lang="en-US" smtClean="0"/>
              <a:t>10/5/2012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A1E86-ED6F-485E-9566-C4C0A014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04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E2A9D-17C1-4C6F-8E3F-29C4F79B5D76}" type="datetimeFigureOut">
              <a:rPr lang="en-US" smtClean="0"/>
              <a:t>10/5/2012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A1E86-ED6F-485E-9566-C4C0A014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028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9E2A9D-17C1-4C6F-8E3F-29C4F79B5D76}" type="datetimeFigureOut">
              <a:rPr lang="en-US" smtClean="0"/>
              <a:t>10/5/2012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7A1E86-ED6F-485E-9566-C4C0A014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433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Weekly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</a:t>
            </a:r>
          </a:p>
          <a:p>
            <a:r>
              <a:rPr lang="en-US" dirty="0" smtClean="0"/>
              <a:t>SADIA AFROZ LISA</a:t>
            </a:r>
          </a:p>
          <a:p>
            <a:r>
              <a:rPr lang="en-US" sz="1800" dirty="0" smtClean="0"/>
              <a:t>10/04/2012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658538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Last Week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Matched LNA with real components with single wire transmission lines, observed performance at 95GHz:</a:t>
            </a:r>
          </a:p>
          <a:p>
            <a:pPr lvl="3"/>
            <a:r>
              <a:rPr lang="en-US" sz="1400" dirty="0" smtClean="0"/>
              <a:t>Observed that Gain is much lower(7.22 DB) </a:t>
            </a:r>
          </a:p>
          <a:p>
            <a:pPr lvl="3"/>
            <a:r>
              <a:rPr lang="en-US" sz="1400" dirty="0" smtClean="0"/>
              <a:t>Noise figure is 7.2DB at 95GHZ</a:t>
            </a:r>
          </a:p>
          <a:p>
            <a:pPr lvl="3"/>
            <a:r>
              <a:rPr lang="en-US" sz="1400" dirty="0" smtClean="0"/>
              <a:t>S11=-19 DB,S22=-23 DB,S12 is below -21DB</a:t>
            </a:r>
          </a:p>
          <a:p>
            <a:pPr lvl="3"/>
            <a:endParaRPr lang="en-US" sz="1400" dirty="0"/>
          </a:p>
          <a:p>
            <a:pPr marL="285750" lvl="3" indent="-285750">
              <a:buFont typeface="Arial" pitchFamily="34" charset="0"/>
              <a:buChar char="•"/>
            </a:pPr>
            <a:r>
              <a:rPr lang="en-US" sz="1800" dirty="0" smtClean="0"/>
              <a:t>To increase the gain, Re-design LNA with coupled inductors to boost the gain, coupled inductors are used between emitter and collector. The performance was observed at 95 GHz:</a:t>
            </a:r>
          </a:p>
          <a:p>
            <a:pPr marL="1657350" lvl="6" indent="-285750">
              <a:buFont typeface="Wingdings" pitchFamily="2" charset="2"/>
              <a:buChar char="§"/>
            </a:pPr>
            <a:r>
              <a:rPr lang="en-US" sz="1400" dirty="0" smtClean="0"/>
              <a:t>Achieved gain is 10.3 DB</a:t>
            </a:r>
          </a:p>
          <a:p>
            <a:pPr marL="1657350" lvl="6" indent="-285750">
              <a:buFont typeface="Wingdings" pitchFamily="2" charset="2"/>
              <a:buChar char="§"/>
            </a:pPr>
            <a:r>
              <a:rPr lang="en-US" sz="1400" dirty="0" smtClean="0"/>
              <a:t>Noise figure is 7.33 DB</a:t>
            </a:r>
          </a:p>
          <a:p>
            <a:pPr marL="1657350" lvl="6" indent="-285750">
              <a:buFont typeface="Wingdings" pitchFamily="2" charset="2"/>
              <a:buChar char="§"/>
            </a:pPr>
            <a:r>
              <a:rPr lang="en-US" sz="1400" dirty="0" smtClean="0"/>
              <a:t>S11= -21 DB,S22= -23 DB,S12 is below -23 DB</a:t>
            </a:r>
            <a:endParaRPr lang="en-US" sz="1400" dirty="0"/>
          </a:p>
          <a:p>
            <a:pPr marL="0" lvl="6" indent="-285750"/>
            <a:r>
              <a:rPr lang="en-US" sz="1800" dirty="0" smtClean="0"/>
              <a:t>For all cases K&gt;1 and </a:t>
            </a:r>
            <a:r>
              <a:rPr lang="en-US" sz="1800" dirty="0" err="1" smtClean="0"/>
              <a:t>Bif</a:t>
            </a:r>
            <a:r>
              <a:rPr lang="en-US" sz="1800" dirty="0" smtClean="0"/>
              <a:t>&gt;0, so stability is maintained.</a:t>
            </a:r>
          </a:p>
        </p:txBody>
      </p:sp>
    </p:spTree>
    <p:extLst>
      <p:ext uri="{BB962C8B-B14F-4D97-AF65-F5344CB8AC3E}">
        <p14:creationId xmlns:p14="http://schemas.microsoft.com/office/powerpoint/2010/main" val="3833629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Design of LNA ,Using Single wire transmission </a:t>
            </a:r>
            <a:r>
              <a:rPr lang="en-US" sz="2000" dirty="0" err="1" smtClean="0"/>
              <a:t>only,Bias</a:t>
            </a:r>
            <a:r>
              <a:rPr lang="en-US" sz="2000" dirty="0" smtClean="0"/>
              <a:t> current 6.282mA with 2.2V supply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76400"/>
            <a:ext cx="8001001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8170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S- parameter measurement,S21=7.22 GHz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" y="1600200"/>
            <a:ext cx="9050045" cy="535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0011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Noise figure and minimum noise figure with stability, NF=7.2DB at 95GHz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0"/>
            <a:ext cx="8286750" cy="508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50656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Design of LNA with Gain boosting using coupled inductor between collector and </a:t>
            </a:r>
            <a:r>
              <a:rPr lang="en-US" sz="2400" dirty="0" err="1" smtClean="0"/>
              <a:t>emitter,Ic</a:t>
            </a:r>
            <a:r>
              <a:rPr lang="en-US" sz="2400" smtClean="0"/>
              <a:t>=6.346mA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8229599" cy="510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53818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 parameter,S21=10.33 DB at 95GHz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0"/>
            <a:ext cx="86868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01607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Noise figure and minimum noise figure with stability, NF=7.33DB at 95GHz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2" y="1600200"/>
            <a:ext cx="8715375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68078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Week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Design of second stage of LNA to increase the gain above 15 DB and necessary matching.</a:t>
            </a:r>
          </a:p>
          <a:p>
            <a:r>
              <a:rPr lang="en-US" sz="2000" dirty="0" smtClean="0"/>
              <a:t>Complete LNA structure</a:t>
            </a:r>
          </a:p>
          <a:p>
            <a:r>
              <a:rPr lang="en-US" sz="2000" dirty="0" smtClean="0"/>
              <a:t>Study of Layout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271764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203</Words>
  <Application>Microsoft Office PowerPoint</Application>
  <PresentationFormat>On-screen Show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Weekly Report</vt:lpstr>
      <vt:lpstr>Last Week</vt:lpstr>
      <vt:lpstr>Design of LNA ,Using Single wire transmission only,Bias current 6.282mA with 2.2V supply</vt:lpstr>
      <vt:lpstr>S- parameter measurement,S21=7.22 GHz</vt:lpstr>
      <vt:lpstr>Noise figure and minimum noise figure with stability, NF=7.2DB at 95GHz</vt:lpstr>
      <vt:lpstr>Design of LNA with Gain boosting using coupled inductor between collector and emitter,Ic=6.346mA</vt:lpstr>
      <vt:lpstr>S parameter,S21=10.33 DB at 95GHz</vt:lpstr>
      <vt:lpstr>Noise figure and minimum noise figure with stability, NF=7.33DB at 95GHz</vt:lpstr>
      <vt:lpstr>Next Week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Weekly Report</dc:title>
  <dc:creator>wml11</dc:creator>
  <cp:lastModifiedBy>wml11</cp:lastModifiedBy>
  <cp:revision>7</cp:revision>
  <dcterms:created xsi:type="dcterms:W3CDTF">2012-10-05T19:15:18Z</dcterms:created>
  <dcterms:modified xsi:type="dcterms:W3CDTF">2012-10-05T20:37:57Z</dcterms:modified>
</cp:coreProperties>
</file>