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1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6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31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2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7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4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2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CE4B3-4B79-4832-970D-11606A7EFC09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F0595-0864-4743-898C-3DD5BE1CD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00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68579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Obseravtion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038600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Noise can be reduced by increasing beta(reducing </a:t>
            </a:r>
            <a:r>
              <a:rPr lang="en-US" sz="1400" dirty="0" err="1" smtClean="0"/>
              <a:t>Ib</a:t>
            </a:r>
            <a:r>
              <a:rPr lang="en-US" sz="1400" dirty="0" smtClean="0"/>
              <a:t>) and increasing </a:t>
            </a:r>
            <a:r>
              <a:rPr lang="en-US" sz="1400" dirty="0" err="1" smtClean="0"/>
              <a:t>ft</a:t>
            </a:r>
            <a:r>
              <a:rPr lang="en-US" sz="1400" dirty="0" smtClean="0"/>
              <a:t> which can be achieved by increasing </a:t>
            </a:r>
            <a:r>
              <a:rPr lang="en-US" sz="1400" dirty="0" err="1"/>
              <a:t>I</a:t>
            </a:r>
            <a:r>
              <a:rPr lang="en-US" sz="1400" dirty="0" err="1" smtClean="0"/>
              <a:t>c</a:t>
            </a:r>
            <a:endParaRPr lang="en-US" sz="1400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As long as le/We &gt;10, </a:t>
            </a:r>
            <a:r>
              <a:rPr lang="en-US" sz="1400" dirty="0" err="1" smtClean="0"/>
              <a:t>Fmin</a:t>
            </a:r>
            <a:r>
              <a:rPr lang="en-US" sz="1400" dirty="0" smtClean="0"/>
              <a:t> is invariant to the change of Le and increases with frequency.(Simulated and verified in 100GHz)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Noise due to base resistance is very small below Ft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Input referred noise current is dominated by base current shot noise at high collector current which is necessary for higher frequency.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err="1" smtClean="0"/>
              <a:t>Nfmin</a:t>
            </a:r>
            <a:r>
              <a:rPr lang="en-US" sz="1400" dirty="0" smtClean="0"/>
              <a:t> is fundamentally dependent on </a:t>
            </a:r>
            <a:r>
              <a:rPr lang="en-US" sz="1400" dirty="0" err="1" smtClean="0"/>
              <a:t>Jc,not</a:t>
            </a:r>
            <a:r>
              <a:rPr lang="en-US" sz="1400" dirty="0" smtClean="0"/>
              <a:t> </a:t>
            </a:r>
            <a:r>
              <a:rPr lang="en-US" sz="1400" dirty="0" err="1" smtClean="0"/>
              <a:t>Ic</a:t>
            </a:r>
            <a:r>
              <a:rPr lang="en-US" sz="1400" dirty="0" smtClean="0"/>
              <a:t>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/>
              <a:t>There is a new theory of generation of collector shot noise in which it claims  that this is fully attributed to the transport from emitter with f dependent and a new model has been proposed. </a:t>
            </a:r>
            <a:r>
              <a:rPr lang="en-US" sz="1400" smtClean="0"/>
              <a:t>At </a:t>
            </a:r>
            <a:r>
              <a:rPr lang="en-US" sz="1400" dirty="0" smtClean="0"/>
              <a:t>high frequency shot noises due to </a:t>
            </a:r>
            <a:r>
              <a:rPr lang="en-US" sz="1400" smtClean="0"/>
              <a:t>collector ,base </a:t>
            </a:r>
            <a:r>
              <a:rPr lang="en-US" sz="1400" dirty="0" smtClean="0"/>
              <a:t>and emitter becomes correlated.</a:t>
            </a:r>
            <a:endParaRPr lang="en-US" sz="1400" dirty="0" smtClean="0"/>
          </a:p>
          <a:p>
            <a:pPr algn="l"/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5809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137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Obseravtion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8</cp:revision>
  <dcterms:created xsi:type="dcterms:W3CDTF">2012-09-14T21:57:08Z</dcterms:created>
  <dcterms:modified xsi:type="dcterms:W3CDTF">2012-09-14T23:33:21Z</dcterms:modified>
</cp:coreProperties>
</file>