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2" r:id="rId4"/>
    <p:sldId id="263" r:id="rId5"/>
    <p:sldId id="265" r:id="rId6"/>
    <p:sldId id="267" r:id="rId7"/>
    <p:sldId id="491" r:id="rId8"/>
    <p:sldId id="49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069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520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08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12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11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605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78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19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520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121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33D2-7698-4250-8538-980E409B78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983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E33D2-7698-4250-8538-980E409B7898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2BD03-4362-4310-B3D1-B96DC779B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96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08/31/2013</a:t>
            </a:r>
          </a:p>
          <a:p>
            <a:r>
              <a:rPr lang="en-US" dirty="0" smtClean="0"/>
              <a:t>By</a:t>
            </a:r>
          </a:p>
          <a:p>
            <a:r>
              <a:rPr lang="en-US" dirty="0" err="1" smtClean="0"/>
              <a:t>Sadia</a:t>
            </a:r>
            <a:r>
              <a:rPr lang="en-US" dirty="0" smtClean="0"/>
              <a:t> </a:t>
            </a:r>
            <a:r>
              <a:rPr lang="en-US" dirty="0" err="1" smtClean="0"/>
              <a:t>Afroz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121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weeks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EM simulation of different interconnections of 94 GHz LNA</a:t>
            </a:r>
          </a:p>
          <a:p>
            <a:r>
              <a:rPr lang="en-US" sz="1800" dirty="0" smtClean="0"/>
              <a:t>Compared simulated and measure results</a:t>
            </a:r>
          </a:p>
          <a:p>
            <a:r>
              <a:rPr lang="en-US" sz="1800" dirty="0" smtClean="0"/>
              <a:t>Redesigned LNA at 94GHz with better performance </a:t>
            </a:r>
          </a:p>
        </p:txBody>
      </p:sp>
    </p:spTree>
    <p:extLst>
      <p:ext uri="{BB962C8B-B14F-4D97-AF65-F5344CB8AC3E}">
        <p14:creationId xmlns:p14="http://schemas.microsoft.com/office/powerpoint/2010/main" val="10041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Autofit/>
          </a:bodyPr>
          <a:lstStyle/>
          <a:p>
            <a:r>
              <a:rPr lang="en-US" sz="2000" dirty="0" smtClean="0"/>
              <a:t>SONNET simulation of 94GHz LNA according to layout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4935567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507" y="886287"/>
            <a:ext cx="3312356" cy="2331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272" y="3939162"/>
            <a:ext cx="3057187" cy="2075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0" y="5638800"/>
            <a:ext cx="1650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Transistor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3217890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Coupled line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48400" y="6248400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Single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911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85800"/>
            <a:ext cx="4726802" cy="324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041" y="685800"/>
            <a:ext cx="3200400" cy="246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81400"/>
            <a:ext cx="4189826" cy="2568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00200" y="4191000"/>
            <a:ext cx="1821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Output Transistor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48400" y="3217890"/>
            <a:ext cx="108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Pad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24400" y="6273553"/>
            <a:ext cx="3748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Output pad with Interconnection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652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94GHz LNA: Comparison between simulated and measurement results</a:t>
            </a:r>
            <a:endParaRPr lang="en-US" sz="2000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8209189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05200" y="5943600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624728" y="3291730"/>
            <a:ext cx="1771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 parameter (dB)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1447800"/>
            <a:ext cx="9906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219200" y="1600200"/>
            <a:ext cx="990600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9200" y="1752600"/>
            <a:ext cx="990600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253447" y="1309300"/>
            <a:ext cx="412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S21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253447" y="1447800"/>
            <a:ext cx="412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S22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2276382" y="1614100"/>
            <a:ext cx="412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S12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248400" y="4756692"/>
            <a:ext cx="1570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Measurement:</a:t>
            </a:r>
          </a:p>
          <a:p>
            <a:r>
              <a:rPr lang="en-US" dirty="0" smtClean="0"/>
              <a:t>Simulated: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7754878" y="4953000"/>
            <a:ext cx="715057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420821" y="5257800"/>
            <a:ext cx="691585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123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Redesigned LNA at 94GHz for next Tape-out</a:t>
            </a:r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914400"/>
            <a:ext cx="4222943" cy="2963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66" y="4033421"/>
            <a:ext cx="4089958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907576"/>
            <a:ext cx="2895600" cy="2970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105400" y="4547771"/>
            <a:ext cx="3733800" cy="18288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Gain 12 dB and NF=7.4 dB</a:t>
            </a:r>
          </a:p>
          <a:p>
            <a:r>
              <a:rPr lang="en-US" dirty="0" smtClean="0"/>
              <a:t>Power supply=2.2V,DC current=4.5mA</a:t>
            </a:r>
          </a:p>
          <a:p>
            <a:r>
              <a:rPr lang="en-US" dirty="0" smtClean="0"/>
              <a:t>Output matching network is designed with SONNET,MOM capacitor has been used for matching.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49576" y="1219200"/>
            <a:ext cx="1998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Output matching</a:t>
            </a:r>
          </a:p>
          <a:p>
            <a:r>
              <a:rPr lang="en-US" dirty="0" smtClean="0"/>
              <a:t> with load inductor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827828" y="2971800"/>
            <a:ext cx="572972" cy="44697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57800" y="3418777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MOM Cap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594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Linearity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4375327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0" y="1600200"/>
            <a:ext cx="1771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IIP3= -3.38 dB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33600" y="4495800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689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Autofit/>
          </a:bodyPr>
          <a:lstStyle/>
          <a:p>
            <a:r>
              <a:rPr lang="en-US" sz="2400" dirty="0" smtClean="0"/>
              <a:t>Next week</a:t>
            </a:r>
            <a:endParaRPr lang="en-US" sz="24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EM simulation of different interconnections of 94 GHz Phase shifter and compare the simulate d and measurement results</a:t>
            </a:r>
          </a:p>
          <a:p>
            <a:r>
              <a:rPr lang="en-US" sz="1800" dirty="0" smtClean="0"/>
              <a:t>Design of Lumped element of hybrids</a:t>
            </a:r>
          </a:p>
          <a:p>
            <a:r>
              <a:rPr lang="en-US" sz="1800" dirty="0" smtClean="0"/>
              <a:t>Design the switch, the VGAs for three frequency bands</a:t>
            </a:r>
          </a:p>
        </p:txBody>
      </p:sp>
    </p:spTree>
    <p:extLst>
      <p:ext uri="{BB962C8B-B14F-4D97-AF65-F5344CB8AC3E}">
        <p14:creationId xmlns:p14="http://schemas.microsoft.com/office/powerpoint/2010/main" val="1939173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4401</TotalTime>
  <Words>160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Report</vt:lpstr>
      <vt:lpstr>Previous weeks</vt:lpstr>
      <vt:lpstr>SONNET simulation of 94GHz LNA according to layout</vt:lpstr>
      <vt:lpstr>PowerPoint Presentation</vt:lpstr>
      <vt:lpstr>94GHz LNA: Comparison between simulated and measurement results</vt:lpstr>
      <vt:lpstr>Redesigned LNA at 94GHz for next Tape-out</vt:lpstr>
      <vt:lpstr>Linearity</vt:lpstr>
      <vt:lpstr>Next week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24</cp:revision>
  <dcterms:created xsi:type="dcterms:W3CDTF">2013-08-28T00:53:25Z</dcterms:created>
  <dcterms:modified xsi:type="dcterms:W3CDTF">2013-09-02T02:37:48Z</dcterms:modified>
</cp:coreProperties>
</file>