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B7F9C-5F92-40B8-BDFF-A15ACCF8E39E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8E0F-8922-4FD7-B40C-AA533732B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998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B7F9C-5F92-40B8-BDFF-A15ACCF8E39E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8E0F-8922-4FD7-B40C-AA533732B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66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B7F9C-5F92-40B8-BDFF-A15ACCF8E39E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8E0F-8922-4FD7-B40C-AA533732B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5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B7F9C-5F92-40B8-BDFF-A15ACCF8E39E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8E0F-8922-4FD7-B40C-AA533732B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539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B7F9C-5F92-40B8-BDFF-A15ACCF8E39E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8E0F-8922-4FD7-B40C-AA533732B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566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B7F9C-5F92-40B8-BDFF-A15ACCF8E39E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8E0F-8922-4FD7-B40C-AA533732B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35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B7F9C-5F92-40B8-BDFF-A15ACCF8E39E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8E0F-8922-4FD7-B40C-AA533732B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22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B7F9C-5F92-40B8-BDFF-A15ACCF8E39E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8E0F-8922-4FD7-B40C-AA533732B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906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B7F9C-5F92-40B8-BDFF-A15ACCF8E39E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8E0F-8922-4FD7-B40C-AA533732B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7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B7F9C-5F92-40B8-BDFF-A15ACCF8E39E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8E0F-8922-4FD7-B40C-AA533732B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373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B7F9C-5F92-40B8-BDFF-A15ACCF8E39E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8E0F-8922-4FD7-B40C-AA533732B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27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B7F9C-5F92-40B8-BDFF-A15ACCF8E39E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28E0F-8922-4FD7-B40C-AA533732B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6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94GHz phase shifter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138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Autofit/>
          </a:bodyPr>
          <a:lstStyle/>
          <a:p>
            <a:r>
              <a:rPr lang="en-US" sz="2000" dirty="0" smtClean="0"/>
              <a:t>Phase Response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" y="685800"/>
            <a:ext cx="7858125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38600" y="6446391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540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85800"/>
            <a:ext cx="7534275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38600" y="6077059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538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09" y="1371600"/>
            <a:ext cx="7410450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Autofit/>
          </a:bodyPr>
          <a:lstStyle/>
          <a:p>
            <a:r>
              <a:rPr lang="en-US" sz="2000" dirty="0" smtClean="0"/>
              <a:t>Gain Response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665896" y="6324600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868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14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Measurements</vt:lpstr>
      <vt:lpstr>Phase Response</vt:lpstr>
      <vt:lpstr>PowerPoint Presentation</vt:lpstr>
      <vt:lpstr>Gain Response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5</cp:revision>
  <dcterms:created xsi:type="dcterms:W3CDTF">2013-09-01T22:30:45Z</dcterms:created>
  <dcterms:modified xsi:type="dcterms:W3CDTF">2013-09-02T02:41:54Z</dcterms:modified>
</cp:coreProperties>
</file>