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069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520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08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12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11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60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7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1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20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21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98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E33D2-7698-4250-8538-980E409B7898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6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21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When vc2,vc7=0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369692"/>
              </p:ext>
            </p:extLst>
          </p:nvPr>
        </p:nvGraphicFramePr>
        <p:xfrm>
          <a:off x="457200" y="3200400"/>
          <a:ext cx="3276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150"/>
                <a:gridCol w="819150"/>
                <a:gridCol w="819150"/>
                <a:gridCol w="819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-28.38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-110.6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19600"/>
            <a:ext cx="447675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442" y="1676400"/>
            <a:ext cx="479107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2738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799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When vc3,vc6=0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919806"/>
              </p:ext>
            </p:extLst>
          </p:nvPr>
        </p:nvGraphicFramePr>
        <p:xfrm>
          <a:off x="457200" y="3200400"/>
          <a:ext cx="3276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150"/>
                <a:gridCol w="819150"/>
                <a:gridCol w="819150"/>
                <a:gridCol w="819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-1.947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608667"/>
            <a:ext cx="4648200" cy="211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050" y="3886200"/>
            <a:ext cx="44577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8974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799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When vc3,vc7=0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661083"/>
              </p:ext>
            </p:extLst>
          </p:nvPr>
        </p:nvGraphicFramePr>
        <p:xfrm>
          <a:off x="457200" y="3200400"/>
          <a:ext cx="3276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150"/>
                <a:gridCol w="819150"/>
                <a:gridCol w="819150"/>
                <a:gridCol w="819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-165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-144.4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343400"/>
            <a:ext cx="4500562" cy="2050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817" y="1905000"/>
            <a:ext cx="4775545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7492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"/>
            <a:ext cx="8001000" cy="606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212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 80GHz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Case 1: When vc2,vc6=0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799333"/>
              </p:ext>
            </p:extLst>
          </p:nvPr>
        </p:nvGraphicFramePr>
        <p:xfrm>
          <a:off x="533400" y="2286000"/>
          <a:ext cx="33528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200"/>
                <a:gridCol w="609600"/>
                <a:gridCol w="990600"/>
                <a:gridCol w="914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-14.1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-73.254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-6.678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599" y="4191000"/>
            <a:ext cx="4273269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172155"/>
              </p:ext>
            </p:extLst>
          </p:nvPr>
        </p:nvGraphicFramePr>
        <p:xfrm>
          <a:off x="533400" y="4343400"/>
          <a:ext cx="33528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200"/>
                <a:gridCol w="609600"/>
                <a:gridCol w="990600"/>
                <a:gridCol w="914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-14.1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-73.254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-6.678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851" y="1593980"/>
            <a:ext cx="4424017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6038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Case 2: When vc2,vc7=0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492019"/>
              </p:ext>
            </p:extLst>
          </p:nvPr>
        </p:nvGraphicFramePr>
        <p:xfrm>
          <a:off x="533400" y="2453773"/>
          <a:ext cx="3276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150"/>
                <a:gridCol w="819150"/>
                <a:gridCol w="819150"/>
                <a:gridCol w="819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-3.45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-171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-5.847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-136.2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-9.14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127.3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435" y="4495800"/>
            <a:ext cx="4129087" cy="2082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393334"/>
              </p:ext>
            </p:extLst>
          </p:nvPr>
        </p:nvGraphicFramePr>
        <p:xfrm>
          <a:off x="533400" y="4572000"/>
          <a:ext cx="3276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150"/>
                <a:gridCol w="819150"/>
                <a:gridCol w="819150"/>
                <a:gridCol w="819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-5.49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-173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-7.76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-139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-9.14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127.3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340" y="2177337"/>
            <a:ext cx="447927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4930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799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Case 3: When vc3,vc6=0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603332"/>
              </p:ext>
            </p:extLst>
          </p:nvPr>
        </p:nvGraphicFramePr>
        <p:xfrm>
          <a:off x="609600" y="2194401"/>
          <a:ext cx="3276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150"/>
                <a:gridCol w="819150"/>
                <a:gridCol w="819150"/>
                <a:gridCol w="819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-2.667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-68.49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-.838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-.202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-19.54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456" y="4419600"/>
            <a:ext cx="4052887" cy="2106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003304"/>
              </p:ext>
            </p:extLst>
          </p:nvPr>
        </p:nvGraphicFramePr>
        <p:xfrm>
          <a:off x="609600" y="4572000"/>
          <a:ext cx="3276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150"/>
                <a:gridCol w="819150"/>
                <a:gridCol w="819150"/>
                <a:gridCol w="819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.158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-70.8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-3.428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-2.695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-19.54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33" y="2057400"/>
            <a:ext cx="3861610" cy="2116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0277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799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Case 4: When vc3,vc7=0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419008"/>
              </p:ext>
            </p:extLst>
          </p:nvPr>
        </p:nvGraphicFramePr>
        <p:xfrm>
          <a:off x="609600" y="2209800"/>
          <a:ext cx="3276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150"/>
                <a:gridCol w="819150"/>
                <a:gridCol w="819150"/>
                <a:gridCol w="819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.431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74.7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589" y="4333886"/>
            <a:ext cx="4572000" cy="228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808839"/>
              </p:ext>
            </p:extLst>
          </p:nvPr>
        </p:nvGraphicFramePr>
        <p:xfrm>
          <a:off x="609600" y="4495800"/>
          <a:ext cx="3276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150"/>
                <a:gridCol w="819150"/>
                <a:gridCol w="819150"/>
                <a:gridCol w="819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.138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-1.984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71.22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886" y="1785948"/>
            <a:ext cx="4657601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157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90488"/>
            <a:ext cx="8477250" cy="667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219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708148"/>
              </p:ext>
            </p:extLst>
          </p:nvPr>
        </p:nvGraphicFramePr>
        <p:xfrm>
          <a:off x="457200" y="4724400"/>
          <a:ext cx="3276600" cy="18489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150"/>
                <a:gridCol w="819150"/>
                <a:gridCol w="819150"/>
                <a:gridCol w="819150"/>
              </a:tblGrid>
              <a:tr h="736441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-171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-136.2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-232.7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288323"/>
              </p:ext>
            </p:extLst>
          </p:nvPr>
        </p:nvGraphicFramePr>
        <p:xfrm>
          <a:off x="457200" y="2667000"/>
          <a:ext cx="3276600" cy="18489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150"/>
                <a:gridCol w="819150"/>
                <a:gridCol w="819150"/>
                <a:gridCol w="819150"/>
              </a:tblGrid>
              <a:tr h="736441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-14.16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-73.4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-329.4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313793"/>
              </p:ext>
            </p:extLst>
          </p:nvPr>
        </p:nvGraphicFramePr>
        <p:xfrm>
          <a:off x="457200" y="533400"/>
          <a:ext cx="3276600" cy="18489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150"/>
                <a:gridCol w="819150"/>
                <a:gridCol w="819150"/>
                <a:gridCol w="819150"/>
              </a:tblGrid>
              <a:tr h="736441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-68.5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-19.5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823626"/>
              </p:ext>
            </p:extLst>
          </p:nvPr>
        </p:nvGraphicFramePr>
        <p:xfrm>
          <a:off x="4648200" y="457200"/>
          <a:ext cx="3276600" cy="18489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150"/>
                <a:gridCol w="819150"/>
                <a:gridCol w="819150"/>
                <a:gridCol w="819150"/>
              </a:tblGrid>
              <a:tr h="736441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-227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-188.7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-285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590800"/>
            <a:ext cx="4663606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957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52600"/>
            <a:ext cx="42672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2181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90 GHz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When vc2,vc6=0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769739"/>
              </p:ext>
            </p:extLst>
          </p:nvPr>
        </p:nvGraphicFramePr>
        <p:xfrm>
          <a:off x="457200" y="3200400"/>
          <a:ext cx="3048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454943"/>
            <a:ext cx="4852862" cy="227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933" y="3962400"/>
            <a:ext cx="4606620" cy="2476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9841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345</Words>
  <Application>Microsoft Office PowerPoint</Application>
  <PresentationFormat>On-screen Show (4:3)</PresentationFormat>
  <Paragraphs>254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At 80GHz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 90 GHz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20</cp:revision>
  <dcterms:created xsi:type="dcterms:W3CDTF">2013-08-28T00:53:25Z</dcterms:created>
  <dcterms:modified xsi:type="dcterms:W3CDTF">2013-08-30T15:45:25Z</dcterms:modified>
</cp:coreProperties>
</file>