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36696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53534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44572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46971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9386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5892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38896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18958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41099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99131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1830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C97053-153B-41A4-8676-41D8CA3AE2B6}" type="datetimeFigureOut">
              <a:rPr lang="en-US" smtClean="0"/>
              <a:t>6/28/2013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EEC3C8-3E9F-4B93-BCE8-DD033B91E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71389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0933" y="991266"/>
            <a:ext cx="6858000" cy="464574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3092133" y="762666"/>
            <a:ext cx="11576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71-76 GHz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4616133" y="762666"/>
            <a:ext cx="11576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81-86 GHz</a:t>
            </a:r>
            <a:endParaRPr lang="en-US" dirty="0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3168333" y="1131998"/>
            <a:ext cx="990600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4699677" y="1131998"/>
            <a:ext cx="990600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1662836" y="1262606"/>
            <a:ext cx="7473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Q=7.2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3876162" y="5715666"/>
            <a:ext cx="1741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Frequency (GHz)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 rot="16200000">
            <a:off x="310048" y="2972687"/>
            <a:ext cx="1056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Gain (dB)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3901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1000" y="914400"/>
            <a:ext cx="7691163" cy="5019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4572000" y="729734"/>
            <a:ext cx="10278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83.5 GHz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3200400" y="5934075"/>
            <a:ext cx="1741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Frequency (GHz)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 rot="16200000">
            <a:off x="-343684" y="2982777"/>
            <a:ext cx="1056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Gain (dB)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457200" y="208668"/>
            <a:ext cx="71679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Q varies from 4 to 28 (when R varies </a:t>
            </a:r>
            <a:r>
              <a:rPr lang="en-US" dirty="0" err="1" smtClean="0"/>
              <a:t>upto</a:t>
            </a:r>
            <a:r>
              <a:rPr lang="en-US" dirty="0" smtClean="0"/>
              <a:t> 230 ohm, worst case NF is 17 dB)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28040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44</Words>
  <Application>Microsoft Office PowerPoint</Application>
  <PresentationFormat>On-screen Show (4:3)</PresentationFormat>
  <Paragraphs>9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wml11</dc:creator>
  <cp:lastModifiedBy>wml11</cp:lastModifiedBy>
  <cp:revision>4</cp:revision>
  <dcterms:created xsi:type="dcterms:W3CDTF">2013-06-28T21:30:42Z</dcterms:created>
  <dcterms:modified xsi:type="dcterms:W3CDTF">2013-06-28T22:15:57Z</dcterms:modified>
</cp:coreProperties>
</file>

<file path=docProps/thumbnail.jpeg>
</file>