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23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013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56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00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09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577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803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620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855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182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428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86BAB-FD45-49CF-9963-34FFB5DC9F7C}" type="datetimeFigureOut">
              <a:rPr lang="en-US" smtClean="0"/>
              <a:t>5/30/2013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94EAC-FA8C-4B8A-A550-0CBAEF8E0B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948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Filter Response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519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Schematic of Filter  with input matching (one stage)</a:t>
            </a:r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76400"/>
            <a:ext cx="5268487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6784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One Stage 7.2GHz, Input matched with 50 ohm</a:t>
            </a:r>
            <a:br>
              <a:rPr lang="en-US" sz="2400" dirty="0" smtClean="0"/>
            </a:br>
            <a:r>
              <a:rPr lang="en-US" sz="2400" dirty="0" smtClean="0"/>
              <a:t>(JAZZ Tech)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562601"/>
            <a:ext cx="8229600" cy="12954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By optimization best IIP3 = -5 </a:t>
            </a:r>
            <a:r>
              <a:rPr lang="en-US" sz="1800" dirty="0" err="1" smtClean="0"/>
              <a:t>dBm</a:t>
            </a:r>
            <a:r>
              <a:rPr lang="en-US" sz="1800" dirty="0" smtClean="0"/>
              <a:t>, NF=14 dB, Q=3 @ 7.2GHz</a:t>
            </a:r>
          </a:p>
          <a:p>
            <a:r>
              <a:rPr lang="en-US" sz="1800" dirty="0" smtClean="0"/>
              <a:t>NF can be decreased to 10 dB by reducing IIP3,in that case IIP3=-11dBm</a:t>
            </a:r>
          </a:p>
          <a:p>
            <a:r>
              <a:rPr lang="en-US" sz="1800" dirty="0" smtClean="0"/>
              <a:t>Q can be increased from 3 but Linearity is decreased.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291" y="1447800"/>
            <a:ext cx="5629275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18891" y="2305434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IIP3= -5dBm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14947" y="1752600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IIP3= -9dBm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885491" y="2121932"/>
            <a:ext cx="304800" cy="18350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4" idx="1"/>
          </p:cNvCxnSpPr>
          <p:nvPr/>
        </p:nvCxnSpPr>
        <p:spPr>
          <a:xfrm flipH="1">
            <a:off x="3956928" y="2490100"/>
            <a:ext cx="461963" cy="27641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080290" y="2929428"/>
            <a:ext cx="1141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NF= 14 dB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28691" y="5143500"/>
            <a:ext cx="1161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5599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91200" y="514944"/>
            <a:ext cx="3048000" cy="792163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 smtClean="0"/>
              <a:t>Trade of between NF,Q</a:t>
            </a:r>
          </a:p>
          <a:p>
            <a:pPr marL="0" indent="0">
              <a:buNone/>
            </a:pPr>
            <a:r>
              <a:rPr lang="en-US" sz="1800" dirty="0" smtClean="0"/>
              <a:t>A gain is observed because input CB has gain</a:t>
            </a:r>
            <a:endParaRPr lang="en-US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89" y="59292"/>
            <a:ext cx="4946201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95537" y="330278"/>
            <a:ext cx="1497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IIP3= -8.5dBm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79189" y="699610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NF= 11dB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46089" y="1068942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Q= 2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89" y="3505200"/>
            <a:ext cx="5114675" cy="283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41424" y="3733800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IIP3= -11dBm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27201" y="4108570"/>
            <a:ext cx="5725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Q=4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927201" y="4477902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NF=11 dB</a:t>
            </a: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638800" y="3501073"/>
            <a:ext cx="3048000" cy="792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Trade of between Q and IIP3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2219941" y="6338888"/>
            <a:ext cx="1161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99725" y="2895600"/>
            <a:ext cx="1161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00628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sz="2400" dirty="0" smtClean="0"/>
              <a:t>Compare of multiple stage filter @7.24GHz,</a:t>
            </a:r>
            <a:r>
              <a:rPr lang="en-US" sz="2400" dirty="0" smtClean="0"/>
              <a:t> Input matched with 50 ohm(JAZZ Tech)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5486400"/>
            <a:ext cx="8229600" cy="639763"/>
          </a:xfrm>
        </p:spPr>
        <p:txBody>
          <a:bodyPr>
            <a:normAutofit/>
          </a:bodyPr>
          <a:lstStyle/>
          <a:p>
            <a:r>
              <a:rPr lang="en-US" sz="1800" dirty="0" smtClean="0"/>
              <a:t>As number of stages increases, NF and Linearity degrades.</a:t>
            </a:r>
            <a:endParaRPr lang="en-US" sz="18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1600200"/>
            <a:ext cx="552450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657600" y="1692533"/>
            <a:ext cx="3854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stage ,IIP3= -6.5dBm,Q=3.3,NF=14 dB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343400" y="2514600"/>
            <a:ext cx="3854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stage ,IIP3= -8.75dBm, Q=5,NF=19 dB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05325" y="3200400"/>
            <a:ext cx="3902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 stage ,IIP3= -10 </a:t>
            </a:r>
            <a:r>
              <a:rPr lang="en-US" dirty="0" err="1" smtClean="0"/>
              <a:t>dBm</a:t>
            </a:r>
            <a:r>
              <a:rPr lang="en-US" dirty="0" smtClean="0"/>
              <a:t>, Q=6.3,NF=20 dB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286000" y="4460810"/>
            <a:ext cx="1161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Frequency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3810000" y="1969532"/>
            <a:ext cx="210000" cy="1846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4238400" y="2672047"/>
            <a:ext cx="210000" cy="1846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343400" y="3371261"/>
            <a:ext cx="210000" cy="18466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068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CC0000"/>
                </a:solidFill>
              </a:rPr>
              <a:t>Common Base configuration is used for wide band input matching</a:t>
            </a:r>
          </a:p>
          <a:p>
            <a:r>
              <a:rPr lang="en-US" sz="2000" dirty="0" smtClean="0"/>
              <a:t>With changing frequency, Linearity and Noise figure does not change, if the control current source are not changed.</a:t>
            </a:r>
          </a:p>
          <a:p>
            <a:r>
              <a:rPr lang="en-US" sz="2000" dirty="0" smtClean="0"/>
              <a:t>The best IIP3 is got is </a:t>
            </a:r>
            <a:r>
              <a:rPr lang="en-US" sz="2000" dirty="0" smtClean="0">
                <a:solidFill>
                  <a:srgbClr val="CC0000"/>
                </a:solidFill>
              </a:rPr>
              <a:t>-5dBm </a:t>
            </a:r>
            <a:r>
              <a:rPr lang="en-US" sz="2000" dirty="0" smtClean="0"/>
              <a:t>with optimization.</a:t>
            </a:r>
          </a:p>
          <a:p>
            <a:r>
              <a:rPr lang="en-US" sz="2000" dirty="0" smtClean="0">
                <a:solidFill>
                  <a:srgbClr val="CC0000"/>
                </a:solidFill>
              </a:rPr>
              <a:t>IBM and JAZZ shows almost same performance ,Noise figure is slightly better with IBM</a:t>
            </a:r>
            <a:endParaRPr lang="en-US" sz="2000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619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</TotalTime>
  <Words>227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Filter Response</vt:lpstr>
      <vt:lpstr>Schematic of Filter  with input matching (one stage)</vt:lpstr>
      <vt:lpstr>One Stage 7.2GHz, Input matched with 50 ohm (JAZZ Tech)</vt:lpstr>
      <vt:lpstr>PowerPoint Presentation</vt:lpstr>
      <vt:lpstr>Compare of multiple stage filter @7.24GHz, Input matched with 50 ohm(JAZZ Tech)</vt:lpstr>
      <vt:lpstr>Notes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10</cp:revision>
  <dcterms:created xsi:type="dcterms:W3CDTF">2013-05-31T00:36:16Z</dcterms:created>
  <dcterms:modified xsi:type="dcterms:W3CDTF">2013-05-31T16:43:55Z</dcterms:modified>
</cp:coreProperties>
</file>