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0" r:id="rId1"/>
    <p:sldMasterId id="2147483649" r:id="rId2"/>
    <p:sldMasterId id="2147483674" r:id="rId3"/>
    <p:sldMasterId id="2147483712" r:id="rId4"/>
    <p:sldMasterId id="2147483725" r:id="rId5"/>
    <p:sldMasterId id="2147483738" r:id="rId6"/>
  </p:sldMasterIdLst>
  <p:notesMasterIdLst>
    <p:notesMasterId r:id="rId14"/>
  </p:notesMasterIdLst>
  <p:handoutMasterIdLst>
    <p:handoutMasterId r:id="rId15"/>
  </p:handoutMasterIdLst>
  <p:sldIdLst>
    <p:sldId id="766" r:id="rId7"/>
    <p:sldId id="767" r:id="rId8"/>
    <p:sldId id="617" r:id="rId9"/>
    <p:sldId id="702" r:id="rId10"/>
    <p:sldId id="768" r:id="rId11"/>
    <p:sldId id="661" r:id="rId12"/>
    <p:sldId id="571" r:id="rId13"/>
  </p:sldIdLst>
  <p:sldSz cx="10058400" cy="7315200"/>
  <p:notesSz cx="6858000" cy="9601200"/>
  <p:defaultTextStyle>
    <a:defPPr>
      <a:defRPr lang="ko-KR"/>
    </a:defPPr>
    <a:lvl1pPr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1pPr>
    <a:lvl2pPr marL="456996"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2pPr>
    <a:lvl3pPr marL="913993"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3pPr>
    <a:lvl4pPr marL="1370990"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4pPr>
    <a:lvl5pPr marL="1827987" algn="ctr" rtl="0" fontAlgn="base" latinLnBrk="1">
      <a:spcBef>
        <a:spcPct val="0"/>
      </a:spcBef>
      <a:spcAft>
        <a:spcPct val="0"/>
      </a:spcAft>
      <a:defRPr kumimoji="1" sz="2000" b="1" kern="1200">
        <a:solidFill>
          <a:schemeClr val="tx1"/>
        </a:solidFill>
        <a:latin typeface="Gulim" pitchFamily="34" charset="-127"/>
        <a:ea typeface="Gulim" pitchFamily="34" charset="-127"/>
        <a:cs typeface="+mn-cs"/>
      </a:defRPr>
    </a:lvl5pPr>
    <a:lvl6pPr marL="2284983" algn="l" defTabSz="913993" rtl="0" eaLnBrk="1" latinLnBrk="0" hangingPunct="1">
      <a:defRPr kumimoji="1" sz="2000" b="1" kern="1200">
        <a:solidFill>
          <a:schemeClr val="tx1"/>
        </a:solidFill>
        <a:latin typeface="Gulim" pitchFamily="34" charset="-127"/>
        <a:ea typeface="Gulim" pitchFamily="34" charset="-127"/>
        <a:cs typeface="+mn-cs"/>
      </a:defRPr>
    </a:lvl6pPr>
    <a:lvl7pPr marL="2741981" algn="l" defTabSz="913993" rtl="0" eaLnBrk="1" latinLnBrk="0" hangingPunct="1">
      <a:defRPr kumimoji="1" sz="2000" b="1" kern="1200">
        <a:solidFill>
          <a:schemeClr val="tx1"/>
        </a:solidFill>
        <a:latin typeface="Gulim" pitchFamily="34" charset="-127"/>
        <a:ea typeface="Gulim" pitchFamily="34" charset="-127"/>
        <a:cs typeface="+mn-cs"/>
      </a:defRPr>
    </a:lvl7pPr>
    <a:lvl8pPr marL="3198976" algn="l" defTabSz="913993" rtl="0" eaLnBrk="1" latinLnBrk="0" hangingPunct="1">
      <a:defRPr kumimoji="1" sz="2000" b="1" kern="1200">
        <a:solidFill>
          <a:schemeClr val="tx1"/>
        </a:solidFill>
        <a:latin typeface="Gulim" pitchFamily="34" charset="-127"/>
        <a:ea typeface="Gulim" pitchFamily="34" charset="-127"/>
        <a:cs typeface="+mn-cs"/>
      </a:defRPr>
    </a:lvl8pPr>
    <a:lvl9pPr marL="3655973" algn="l" defTabSz="913993" rtl="0" eaLnBrk="1" latinLnBrk="0" hangingPunct="1">
      <a:defRPr kumimoji="1" sz="2000" b="1" kern="1200">
        <a:solidFill>
          <a:schemeClr val="tx1"/>
        </a:solidFill>
        <a:latin typeface="Gulim" pitchFamily="34" charset="-127"/>
        <a:ea typeface="Gulim" pitchFamily="34" charset="-127"/>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00FF"/>
    <a:srgbClr val="0066FF"/>
    <a:srgbClr val="6699FF"/>
    <a:srgbClr val="0033CC"/>
    <a:srgbClr val="FFFFFF"/>
    <a:srgbClr val="00FF00"/>
    <a:srgbClr val="00FFFF"/>
    <a:srgbClr val="33CCCC"/>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956" autoAdjust="0"/>
    <p:restoredTop sz="89520" autoAdjust="0"/>
  </p:normalViewPr>
  <p:slideViewPr>
    <p:cSldViewPr>
      <p:cViewPr varScale="1">
        <p:scale>
          <a:sx n="76" d="100"/>
          <a:sy n="76" d="100"/>
        </p:scale>
        <p:origin x="-1140" y="-57"/>
      </p:cViewPr>
      <p:guideLst>
        <p:guide orient="horz" pos="2304"/>
        <p:guide pos="3168"/>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8" y="1074"/>
      </p:cViewPr>
      <p:guideLst>
        <p:guide orient="horz" pos="3024"/>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image" Target="../media/image3.emf"/><Relationship Id="rId4"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emf"/><Relationship Id="rId1" Type="http://schemas.openxmlformats.org/officeDocument/2006/relationships/image" Target="../media/image4.emf"/><Relationship Id="rId4"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8482" name="Rectangle 2"/>
          <p:cNvSpPr>
            <a:spLocks noGrp="1" noChangeArrowheads="1"/>
          </p:cNvSpPr>
          <p:nvPr>
            <p:ph type="hdr" sz="quarter"/>
          </p:nvPr>
        </p:nvSpPr>
        <p:spPr bwMode="auto">
          <a:xfrm>
            <a:off x="8" y="14"/>
            <a:ext cx="2972097" cy="479425"/>
          </a:xfrm>
          <a:prstGeom prst="rect">
            <a:avLst/>
          </a:prstGeom>
          <a:noFill/>
          <a:ln w="9525">
            <a:noFill/>
            <a:miter lim="800000"/>
            <a:headEnd/>
            <a:tailEnd/>
          </a:ln>
          <a:effectLst/>
        </p:spPr>
        <p:txBody>
          <a:bodyPr vert="horz" wrap="square" lIns="106905" tIns="53449" rIns="106905" bIns="53449" numCol="1" anchor="t" anchorCtr="0" compatLnSpc="1">
            <a:prstTxWarp prst="textNoShape">
              <a:avLst/>
            </a:prstTxWarp>
          </a:bodyPr>
          <a:lstStyle>
            <a:lvl1pPr algn="l" defTabSz="1066239">
              <a:defRPr sz="1600" b="0"/>
            </a:lvl1pPr>
          </a:lstStyle>
          <a:p>
            <a:endParaRPr lang="en-US"/>
          </a:p>
        </p:txBody>
      </p:sp>
      <p:sp>
        <p:nvSpPr>
          <p:cNvPr id="148483" name="Rectangle 3"/>
          <p:cNvSpPr>
            <a:spLocks noGrp="1" noChangeArrowheads="1"/>
          </p:cNvSpPr>
          <p:nvPr>
            <p:ph type="dt" sz="quarter" idx="1"/>
          </p:nvPr>
        </p:nvSpPr>
        <p:spPr bwMode="auto">
          <a:xfrm>
            <a:off x="3884422" y="14"/>
            <a:ext cx="2972097" cy="479425"/>
          </a:xfrm>
          <a:prstGeom prst="rect">
            <a:avLst/>
          </a:prstGeom>
          <a:noFill/>
          <a:ln w="9525">
            <a:noFill/>
            <a:miter lim="800000"/>
            <a:headEnd/>
            <a:tailEnd/>
          </a:ln>
          <a:effectLst/>
        </p:spPr>
        <p:txBody>
          <a:bodyPr vert="horz" wrap="square" lIns="106905" tIns="53449" rIns="106905" bIns="53449" numCol="1" anchor="t" anchorCtr="0" compatLnSpc="1">
            <a:prstTxWarp prst="textNoShape">
              <a:avLst/>
            </a:prstTxWarp>
          </a:bodyPr>
          <a:lstStyle>
            <a:lvl1pPr algn="r" defTabSz="1066239">
              <a:defRPr sz="1600" b="0"/>
            </a:lvl1pPr>
          </a:lstStyle>
          <a:p>
            <a:endParaRPr lang="en-US"/>
          </a:p>
        </p:txBody>
      </p:sp>
      <p:sp>
        <p:nvSpPr>
          <p:cNvPr id="148484" name="Rectangle 4"/>
          <p:cNvSpPr>
            <a:spLocks noGrp="1" noChangeArrowheads="1"/>
          </p:cNvSpPr>
          <p:nvPr>
            <p:ph type="ftr" sz="quarter" idx="2"/>
          </p:nvPr>
        </p:nvSpPr>
        <p:spPr bwMode="auto">
          <a:xfrm>
            <a:off x="8" y="9120204"/>
            <a:ext cx="2972097" cy="479425"/>
          </a:xfrm>
          <a:prstGeom prst="rect">
            <a:avLst/>
          </a:prstGeom>
          <a:noFill/>
          <a:ln w="9525">
            <a:noFill/>
            <a:miter lim="800000"/>
            <a:headEnd/>
            <a:tailEnd/>
          </a:ln>
          <a:effectLst/>
        </p:spPr>
        <p:txBody>
          <a:bodyPr vert="horz" wrap="square" lIns="106905" tIns="53449" rIns="106905" bIns="53449" numCol="1" anchor="b" anchorCtr="0" compatLnSpc="1">
            <a:prstTxWarp prst="textNoShape">
              <a:avLst/>
            </a:prstTxWarp>
          </a:bodyPr>
          <a:lstStyle>
            <a:lvl1pPr algn="l" defTabSz="1066239">
              <a:defRPr sz="1600" b="0"/>
            </a:lvl1pPr>
          </a:lstStyle>
          <a:p>
            <a:endParaRPr lang="en-US"/>
          </a:p>
        </p:txBody>
      </p:sp>
      <p:sp>
        <p:nvSpPr>
          <p:cNvPr id="148485" name="Rectangle 5"/>
          <p:cNvSpPr>
            <a:spLocks noGrp="1" noChangeArrowheads="1"/>
          </p:cNvSpPr>
          <p:nvPr>
            <p:ph type="sldNum" sz="quarter" idx="3"/>
          </p:nvPr>
        </p:nvSpPr>
        <p:spPr bwMode="auto">
          <a:xfrm>
            <a:off x="3884422" y="9120204"/>
            <a:ext cx="2972097" cy="479425"/>
          </a:xfrm>
          <a:prstGeom prst="rect">
            <a:avLst/>
          </a:prstGeom>
          <a:noFill/>
          <a:ln w="9525">
            <a:noFill/>
            <a:miter lim="800000"/>
            <a:headEnd/>
            <a:tailEnd/>
          </a:ln>
          <a:effectLst/>
        </p:spPr>
        <p:txBody>
          <a:bodyPr vert="horz" wrap="square" lIns="106905" tIns="53449" rIns="106905" bIns="53449" numCol="1" anchor="b" anchorCtr="0" compatLnSpc="1">
            <a:prstTxWarp prst="textNoShape">
              <a:avLst/>
            </a:prstTxWarp>
          </a:bodyPr>
          <a:lstStyle>
            <a:lvl1pPr algn="r" defTabSz="1066239">
              <a:defRPr sz="1600" b="0"/>
            </a:lvl1pPr>
          </a:lstStyle>
          <a:p>
            <a:fld id="{25DF2AEC-49D4-4B77-83DA-A0F7EFC342B2}" type="slidenum">
              <a:rPr lang="en-US"/>
              <a:pPr/>
              <a:t>‹#›</a:t>
            </a:fld>
            <a:endParaRPr lang="en-US"/>
          </a:p>
        </p:txBody>
      </p:sp>
    </p:spTree>
    <p:extLst>
      <p:ext uri="{BB962C8B-B14F-4D97-AF65-F5344CB8AC3E}">
        <p14:creationId xmlns:p14="http://schemas.microsoft.com/office/powerpoint/2010/main" val="35351622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8" y="14"/>
            <a:ext cx="2972097" cy="479425"/>
          </a:xfrm>
          <a:prstGeom prst="rect">
            <a:avLst/>
          </a:prstGeom>
          <a:noFill/>
          <a:ln w="9525">
            <a:noFill/>
            <a:miter lim="800000"/>
            <a:headEnd/>
            <a:tailEnd/>
          </a:ln>
          <a:effectLst/>
        </p:spPr>
        <p:txBody>
          <a:bodyPr vert="horz" wrap="square" lIns="106853" tIns="53430" rIns="106853" bIns="53430" numCol="1" anchor="t" anchorCtr="0" compatLnSpc="1">
            <a:prstTxWarp prst="textNoShape">
              <a:avLst/>
            </a:prstTxWarp>
          </a:bodyPr>
          <a:lstStyle>
            <a:lvl1pPr algn="l" defTabSz="1066239">
              <a:defRPr sz="1600" b="0"/>
            </a:lvl1pPr>
          </a:lstStyle>
          <a:p>
            <a:endParaRPr lang="en-US"/>
          </a:p>
        </p:txBody>
      </p:sp>
      <p:sp>
        <p:nvSpPr>
          <p:cNvPr id="13315" name="Rectangle 3"/>
          <p:cNvSpPr>
            <a:spLocks noGrp="1" noChangeArrowheads="1"/>
          </p:cNvSpPr>
          <p:nvPr>
            <p:ph type="dt" idx="1"/>
          </p:nvPr>
        </p:nvSpPr>
        <p:spPr bwMode="auto">
          <a:xfrm>
            <a:off x="3884422" y="14"/>
            <a:ext cx="2972097" cy="479425"/>
          </a:xfrm>
          <a:prstGeom prst="rect">
            <a:avLst/>
          </a:prstGeom>
          <a:noFill/>
          <a:ln w="9525">
            <a:noFill/>
            <a:miter lim="800000"/>
            <a:headEnd/>
            <a:tailEnd/>
          </a:ln>
          <a:effectLst/>
        </p:spPr>
        <p:txBody>
          <a:bodyPr vert="horz" wrap="square" lIns="106853" tIns="53430" rIns="106853" bIns="53430" numCol="1" anchor="t" anchorCtr="0" compatLnSpc="1">
            <a:prstTxWarp prst="textNoShape">
              <a:avLst/>
            </a:prstTxWarp>
          </a:bodyPr>
          <a:lstStyle>
            <a:lvl1pPr algn="r" defTabSz="1066239">
              <a:defRPr sz="1600" b="0"/>
            </a:lvl1pPr>
          </a:lstStyle>
          <a:p>
            <a:endParaRPr lang="en-US"/>
          </a:p>
        </p:txBody>
      </p:sp>
      <p:sp>
        <p:nvSpPr>
          <p:cNvPr id="13316" name="Rectangle 4"/>
          <p:cNvSpPr>
            <a:spLocks noGrp="1" noRot="1" noChangeAspect="1" noChangeArrowheads="1" noTextEdit="1"/>
          </p:cNvSpPr>
          <p:nvPr>
            <p:ph type="sldImg" idx="2"/>
          </p:nvPr>
        </p:nvSpPr>
        <p:spPr bwMode="auto">
          <a:xfrm>
            <a:off x="955675" y="715963"/>
            <a:ext cx="4949825" cy="3600450"/>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686101" y="4560895"/>
            <a:ext cx="5485804" cy="4319586"/>
          </a:xfrm>
          <a:prstGeom prst="rect">
            <a:avLst/>
          </a:prstGeom>
          <a:noFill/>
          <a:ln w="9525">
            <a:noFill/>
            <a:miter lim="800000"/>
            <a:headEnd/>
            <a:tailEnd/>
          </a:ln>
          <a:effectLst/>
        </p:spPr>
        <p:txBody>
          <a:bodyPr vert="horz" wrap="square" lIns="106853" tIns="53430" rIns="106853" bIns="5343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3318" name="Rectangle 6"/>
          <p:cNvSpPr>
            <a:spLocks noGrp="1" noChangeArrowheads="1"/>
          </p:cNvSpPr>
          <p:nvPr>
            <p:ph type="ftr" sz="quarter" idx="4"/>
          </p:nvPr>
        </p:nvSpPr>
        <p:spPr bwMode="auto">
          <a:xfrm>
            <a:off x="8" y="9120204"/>
            <a:ext cx="2972097" cy="479425"/>
          </a:xfrm>
          <a:prstGeom prst="rect">
            <a:avLst/>
          </a:prstGeom>
          <a:noFill/>
          <a:ln w="9525">
            <a:noFill/>
            <a:miter lim="800000"/>
            <a:headEnd/>
            <a:tailEnd/>
          </a:ln>
          <a:effectLst/>
        </p:spPr>
        <p:txBody>
          <a:bodyPr vert="horz" wrap="square" lIns="106853" tIns="53430" rIns="106853" bIns="53430" numCol="1" anchor="b" anchorCtr="0" compatLnSpc="1">
            <a:prstTxWarp prst="textNoShape">
              <a:avLst/>
            </a:prstTxWarp>
          </a:bodyPr>
          <a:lstStyle>
            <a:lvl1pPr algn="l" defTabSz="1066239">
              <a:defRPr sz="1600" b="0"/>
            </a:lvl1pPr>
          </a:lstStyle>
          <a:p>
            <a:endParaRPr lang="en-US"/>
          </a:p>
        </p:txBody>
      </p:sp>
      <p:sp>
        <p:nvSpPr>
          <p:cNvPr id="13319" name="Rectangle 7"/>
          <p:cNvSpPr>
            <a:spLocks noGrp="1" noChangeArrowheads="1"/>
          </p:cNvSpPr>
          <p:nvPr>
            <p:ph type="sldNum" sz="quarter" idx="5"/>
          </p:nvPr>
        </p:nvSpPr>
        <p:spPr bwMode="auto">
          <a:xfrm>
            <a:off x="3884422" y="9120204"/>
            <a:ext cx="2972097" cy="479425"/>
          </a:xfrm>
          <a:prstGeom prst="rect">
            <a:avLst/>
          </a:prstGeom>
          <a:noFill/>
          <a:ln w="9525">
            <a:noFill/>
            <a:miter lim="800000"/>
            <a:headEnd/>
            <a:tailEnd/>
          </a:ln>
          <a:effectLst/>
        </p:spPr>
        <p:txBody>
          <a:bodyPr vert="horz" wrap="square" lIns="106853" tIns="53430" rIns="106853" bIns="53430" numCol="1" anchor="b" anchorCtr="0" compatLnSpc="1">
            <a:prstTxWarp prst="textNoShape">
              <a:avLst/>
            </a:prstTxWarp>
          </a:bodyPr>
          <a:lstStyle>
            <a:lvl1pPr algn="r" defTabSz="1066239">
              <a:defRPr sz="1600" b="0"/>
            </a:lvl1pPr>
          </a:lstStyle>
          <a:p>
            <a:fld id="{12D1A0B0-DED1-49FA-A42B-AF1E56C67797}" type="slidenum">
              <a:rPr lang="en-US"/>
              <a:pPr/>
              <a:t>‹#›</a:t>
            </a:fld>
            <a:endParaRPr lang="en-US"/>
          </a:p>
        </p:txBody>
      </p:sp>
    </p:spTree>
    <p:extLst>
      <p:ext uri="{BB962C8B-B14F-4D97-AF65-F5344CB8AC3E}">
        <p14:creationId xmlns:p14="http://schemas.microsoft.com/office/powerpoint/2010/main" val="2457196048"/>
      </p:ext>
    </p:extLst>
  </p:cSld>
  <p:clrMap bg1="lt1" tx1="dk1" bg2="lt2" tx2="dk2" accent1="accent1" accent2="accent2" accent3="accent3" accent4="accent4" accent5="accent5" accent6="accent6" hlink="hlink" folHlink="folHlink"/>
  <p:notesStyle>
    <a:lvl1pPr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1pPr>
    <a:lvl2pPr marL="456996"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2pPr>
    <a:lvl3pPr marL="913993"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3pPr>
    <a:lvl4pPr marL="1370990"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4pPr>
    <a:lvl5pPr marL="1827987" algn="l" rtl="0" fontAlgn="base" latinLnBrk="1">
      <a:spcBef>
        <a:spcPct val="30000"/>
      </a:spcBef>
      <a:spcAft>
        <a:spcPct val="0"/>
      </a:spcAft>
      <a:defRPr kumimoji="1" sz="1000" kern="1200">
        <a:solidFill>
          <a:schemeClr val="tx1"/>
        </a:solidFill>
        <a:latin typeface="Gulim" pitchFamily="34" charset="-127"/>
        <a:ea typeface="Gulim" pitchFamily="34" charset="-127"/>
        <a:cs typeface="+mn-cs"/>
      </a:defRPr>
    </a:lvl5pPr>
    <a:lvl6pPr marL="2284983" algn="l" defTabSz="913993" rtl="0" eaLnBrk="1" latinLnBrk="0" hangingPunct="1">
      <a:defRPr sz="1200" kern="1200">
        <a:solidFill>
          <a:schemeClr val="tx1"/>
        </a:solidFill>
        <a:latin typeface="+mn-lt"/>
        <a:ea typeface="+mn-ea"/>
        <a:cs typeface="+mn-cs"/>
      </a:defRPr>
    </a:lvl6pPr>
    <a:lvl7pPr marL="2741981" algn="l" defTabSz="913993" rtl="0" eaLnBrk="1" latinLnBrk="0" hangingPunct="1">
      <a:defRPr sz="1200" kern="1200">
        <a:solidFill>
          <a:schemeClr val="tx1"/>
        </a:solidFill>
        <a:latin typeface="+mn-lt"/>
        <a:ea typeface="+mn-ea"/>
        <a:cs typeface="+mn-cs"/>
      </a:defRPr>
    </a:lvl7pPr>
    <a:lvl8pPr marL="3198976" algn="l" defTabSz="913993" rtl="0" eaLnBrk="1" latinLnBrk="0" hangingPunct="1">
      <a:defRPr sz="1200" kern="1200">
        <a:solidFill>
          <a:schemeClr val="tx1"/>
        </a:solidFill>
        <a:latin typeface="+mn-lt"/>
        <a:ea typeface="+mn-ea"/>
        <a:cs typeface="+mn-cs"/>
      </a:defRPr>
    </a:lvl8pPr>
    <a:lvl9pPr marL="3655973" algn="l" defTabSz="91399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p:cNvSpPr>
            <a:spLocks noGrp="1" noRot="1" noChangeAspect="1" noTextEdit="1"/>
          </p:cNvSpPr>
          <p:nvPr>
            <p:ph type="sldImg"/>
          </p:nvPr>
        </p:nvSpPr>
        <p:spPr>
          <a:xfrm>
            <a:off x="954088" y="719138"/>
            <a:ext cx="4949825" cy="3600450"/>
          </a:xfrm>
          <a:ln/>
        </p:spPr>
      </p:sp>
      <p:sp>
        <p:nvSpPr>
          <p:cNvPr id="9219" name="Notes Placeholder 2"/>
          <p:cNvSpPr>
            <a:spLocks noGrp="1"/>
          </p:cNvSpPr>
          <p:nvPr>
            <p:ph type="body" idx="1"/>
          </p:nvPr>
        </p:nvSpPr>
        <p:spPr>
          <a:noFill/>
          <a:ln/>
        </p:spPr>
        <p:txBody>
          <a:bodyPr/>
          <a:lstStyle/>
          <a:p>
            <a:pPr eaLnBrk="1" hangingPunct="1"/>
            <a:endParaRPr lang="en-CA" smtClean="0"/>
          </a:p>
        </p:txBody>
      </p:sp>
      <p:sp>
        <p:nvSpPr>
          <p:cNvPr id="9220"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630" eaLnBrk="0" hangingPunct="0">
              <a:defRPr sz="1900">
                <a:solidFill>
                  <a:schemeClr val="tx1"/>
                </a:solidFill>
                <a:latin typeface="Verdana" pitchFamily="34" charset="0"/>
                <a:ea typeface="MS PGothic" pitchFamily="34" charset="-128"/>
              </a:defRPr>
            </a:lvl1pPr>
            <a:lvl2pPr marL="718984" indent="-276533" defTabSz="915630" eaLnBrk="0" hangingPunct="0">
              <a:defRPr sz="1900">
                <a:solidFill>
                  <a:schemeClr val="tx1"/>
                </a:solidFill>
                <a:latin typeface="Verdana" pitchFamily="34" charset="0"/>
                <a:ea typeface="MS PGothic" pitchFamily="34" charset="-128"/>
              </a:defRPr>
            </a:lvl2pPr>
            <a:lvl3pPr marL="1106129" indent="-221226" defTabSz="915630" eaLnBrk="0" hangingPunct="0">
              <a:defRPr sz="1900">
                <a:solidFill>
                  <a:schemeClr val="tx1"/>
                </a:solidFill>
                <a:latin typeface="Verdana" pitchFamily="34" charset="0"/>
                <a:ea typeface="MS PGothic" pitchFamily="34" charset="-128"/>
              </a:defRPr>
            </a:lvl3pPr>
            <a:lvl4pPr marL="1548584" indent="-221226" defTabSz="915630" eaLnBrk="0" hangingPunct="0">
              <a:defRPr sz="1900">
                <a:solidFill>
                  <a:schemeClr val="tx1"/>
                </a:solidFill>
                <a:latin typeface="Verdana" pitchFamily="34" charset="0"/>
                <a:ea typeface="MS PGothic" pitchFamily="34" charset="-128"/>
              </a:defRPr>
            </a:lvl4pPr>
            <a:lvl5pPr marL="1991035" indent="-221226" defTabSz="915630" eaLnBrk="0" hangingPunct="0">
              <a:defRPr sz="1900">
                <a:solidFill>
                  <a:schemeClr val="tx1"/>
                </a:solidFill>
                <a:latin typeface="Verdana" pitchFamily="34" charset="0"/>
                <a:ea typeface="MS PGothic" pitchFamily="34" charset="-128"/>
              </a:defRPr>
            </a:lvl5pPr>
            <a:lvl6pPr marL="2433488"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6pPr>
            <a:lvl7pPr marL="2875939"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7pPr>
            <a:lvl8pPr marL="3318392"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8pPr>
            <a:lvl9pPr marL="3760843"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9pPr>
          </a:lstStyle>
          <a:p>
            <a:pPr eaLnBrk="1" hangingPunct="1">
              <a:defRPr/>
            </a:pPr>
            <a:fld id="{1B2620D6-62CF-48E3-986D-66EF0EF1B0AA}" type="slidenum">
              <a:rPr lang="en-US" altLang="ja-JP" sz="1200">
                <a:solidFill>
                  <a:prstClr val="black"/>
                </a:solidFill>
                <a:latin typeface="Arial" pitchFamily="34" charset="0"/>
              </a:rPr>
              <a:pPr eaLnBrk="1" hangingPunct="1">
                <a:defRPr/>
              </a:pPr>
              <a:t>1</a:t>
            </a:fld>
            <a:endParaRPr lang="en-US" altLang="ja-JP" sz="1200">
              <a:solidFill>
                <a:prstClr val="black"/>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954088" y="719138"/>
            <a:ext cx="4949825" cy="3600450"/>
          </a:xfrm>
          <a:ln/>
        </p:spPr>
      </p:sp>
      <p:sp>
        <p:nvSpPr>
          <p:cNvPr id="10243" name="Notes Placeholder 2"/>
          <p:cNvSpPr>
            <a:spLocks noGrp="1"/>
          </p:cNvSpPr>
          <p:nvPr>
            <p:ph type="body" idx="1"/>
          </p:nvPr>
        </p:nvSpPr>
        <p:spPr>
          <a:noFill/>
          <a:ln/>
        </p:spPr>
        <p:txBody>
          <a:bodyPr/>
          <a:lstStyle/>
          <a:p>
            <a:pPr eaLnBrk="1" hangingPunct="1"/>
            <a:endParaRPr lang="en-CA" smtClean="0"/>
          </a:p>
        </p:txBody>
      </p:sp>
      <p:sp>
        <p:nvSpPr>
          <p:cNvPr id="1024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630" eaLnBrk="0" hangingPunct="0">
              <a:defRPr sz="1900">
                <a:solidFill>
                  <a:schemeClr val="tx1"/>
                </a:solidFill>
                <a:latin typeface="Verdana" pitchFamily="34" charset="0"/>
                <a:ea typeface="MS PGothic" pitchFamily="34" charset="-128"/>
              </a:defRPr>
            </a:lvl1pPr>
            <a:lvl2pPr marL="718984" indent="-276533" defTabSz="915630" eaLnBrk="0" hangingPunct="0">
              <a:defRPr sz="1900">
                <a:solidFill>
                  <a:schemeClr val="tx1"/>
                </a:solidFill>
                <a:latin typeface="Verdana" pitchFamily="34" charset="0"/>
                <a:ea typeface="MS PGothic" pitchFamily="34" charset="-128"/>
              </a:defRPr>
            </a:lvl2pPr>
            <a:lvl3pPr marL="1106129" indent="-221226" defTabSz="915630" eaLnBrk="0" hangingPunct="0">
              <a:defRPr sz="1900">
                <a:solidFill>
                  <a:schemeClr val="tx1"/>
                </a:solidFill>
                <a:latin typeface="Verdana" pitchFamily="34" charset="0"/>
                <a:ea typeface="MS PGothic" pitchFamily="34" charset="-128"/>
              </a:defRPr>
            </a:lvl3pPr>
            <a:lvl4pPr marL="1548584" indent="-221226" defTabSz="915630" eaLnBrk="0" hangingPunct="0">
              <a:defRPr sz="1900">
                <a:solidFill>
                  <a:schemeClr val="tx1"/>
                </a:solidFill>
                <a:latin typeface="Verdana" pitchFamily="34" charset="0"/>
                <a:ea typeface="MS PGothic" pitchFamily="34" charset="-128"/>
              </a:defRPr>
            </a:lvl4pPr>
            <a:lvl5pPr marL="1991035" indent="-221226" defTabSz="915630" eaLnBrk="0" hangingPunct="0">
              <a:defRPr sz="1900">
                <a:solidFill>
                  <a:schemeClr val="tx1"/>
                </a:solidFill>
                <a:latin typeface="Verdana" pitchFamily="34" charset="0"/>
                <a:ea typeface="MS PGothic" pitchFamily="34" charset="-128"/>
              </a:defRPr>
            </a:lvl5pPr>
            <a:lvl6pPr marL="2433488"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6pPr>
            <a:lvl7pPr marL="2875939"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7pPr>
            <a:lvl8pPr marL="3318392"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8pPr>
            <a:lvl9pPr marL="3760843"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9pPr>
          </a:lstStyle>
          <a:p>
            <a:pPr eaLnBrk="1" hangingPunct="1">
              <a:defRPr/>
            </a:pPr>
            <a:fld id="{004BE99A-7D93-4811-9DAA-E1328946BE88}" type="slidenum">
              <a:rPr lang="en-US" altLang="ja-JP" sz="1200">
                <a:solidFill>
                  <a:prstClr val="black"/>
                </a:solidFill>
                <a:latin typeface="Arial" pitchFamily="34" charset="0"/>
              </a:rPr>
              <a:pPr eaLnBrk="1" hangingPunct="1">
                <a:defRPr/>
              </a:pPr>
              <a:t>2</a:t>
            </a:fld>
            <a:endParaRPr lang="en-US" altLang="ja-JP" sz="1200">
              <a:solidFill>
                <a:prstClr val="black"/>
              </a:solidFill>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5675" y="715963"/>
            <a:ext cx="4949825" cy="3600450"/>
          </a:xfrm>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This is an example</a:t>
            </a:r>
            <a:r>
              <a:rPr lang="en-US" baseline="0" dirty="0" smtClean="0">
                <a:latin typeface="Arial Narrow" pitchFamily="34" charset="0"/>
              </a:rPr>
              <a:t> of conventional approach of phased-array transmit and receive module. X-band, 8-12 </a:t>
            </a:r>
            <a:r>
              <a:rPr lang="en-US" baseline="0" dirty="0" err="1" smtClean="0">
                <a:latin typeface="Arial Narrow" pitchFamily="34" charset="0"/>
              </a:rPr>
              <a:t>Ghz</a:t>
            </a:r>
            <a:r>
              <a:rPr lang="en-US" baseline="0" dirty="0" smtClean="0">
                <a:latin typeface="Arial Narrow" pitchFamily="34" charset="0"/>
              </a:rPr>
              <a:t> range is a popular for defense, and satellite RADAR systems. This is just one element and it has LNA, PA, phase shifter and some supporting amplifiers. Because the frequency is decently high compared with commercial cellular systems, most of these components except for this digital control part are based on </a:t>
            </a:r>
            <a:r>
              <a:rPr lang="en-US" baseline="0" dirty="0" err="1" smtClean="0">
                <a:latin typeface="Arial Narrow" pitchFamily="34" charset="0"/>
              </a:rPr>
              <a:t>GaAs</a:t>
            </a:r>
            <a:r>
              <a:rPr lang="en-US" baseline="0" dirty="0" smtClean="0">
                <a:latin typeface="Arial Narrow" pitchFamily="34" charset="0"/>
              </a:rPr>
              <a:t> technology. As you can see in this figure, everything is discretely attached on a ceramic board. </a:t>
            </a:r>
          </a:p>
          <a:p>
            <a:r>
              <a:rPr lang="en-US" baseline="0" dirty="0" smtClean="0">
                <a:latin typeface="Arial Narrow" pitchFamily="34" charset="0"/>
              </a:rPr>
              <a:t>When we breakdown the cost, </a:t>
            </a:r>
            <a:r>
              <a:rPr lang="en-US" baseline="0" dirty="0" err="1" smtClean="0">
                <a:latin typeface="Arial Narrow" pitchFamily="34" charset="0"/>
              </a:rPr>
              <a:t>GaAs</a:t>
            </a:r>
            <a:r>
              <a:rPr lang="en-US" baseline="0" dirty="0" smtClean="0">
                <a:latin typeface="Arial Narrow" pitchFamily="34" charset="0"/>
              </a:rPr>
              <a:t> and packaging, and associated laboring costs take up to 70% of the total cost. Which means when successfully integrating these component in silicon technology, we can save roughly up to 50% of the cost. </a:t>
            </a:r>
          </a:p>
          <a:p>
            <a:r>
              <a:rPr lang="en-US" baseline="0" dirty="0" smtClean="0">
                <a:latin typeface="Arial Narrow" pitchFamily="34" charset="0"/>
              </a:rPr>
              <a:t>Again this is just single element, and when 64-element antenna array, we need 64 of this board, which can be quite bulky and very expensive.</a:t>
            </a:r>
          </a:p>
          <a:p>
            <a:r>
              <a:rPr lang="en-US" baseline="0" dirty="0" smtClean="0">
                <a:latin typeface="Arial Narrow" pitchFamily="34" charset="0"/>
              </a:rPr>
              <a:t>Another issue in this discrete system is power consumption. The interface between these RF building blocks is a 50-ohm interface. Which means each building block needs a substantial power consumption to drive the 50-ohm matching impedance.      </a:t>
            </a:r>
          </a:p>
          <a:p>
            <a:endParaRPr lang="en-US" baseline="0" dirty="0" smtClean="0">
              <a:latin typeface="Arial Narrow" pitchFamily="34" charset="0"/>
            </a:endParaRPr>
          </a:p>
          <a:p>
            <a:r>
              <a:rPr lang="en-US" baseline="0" dirty="0" smtClean="0">
                <a:latin typeface="Arial Narrow" pitchFamily="34" charset="0"/>
              </a:rPr>
              <a:t>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5675" y="715963"/>
            <a:ext cx="4949825" cy="3600450"/>
          </a:xfrm>
        </p:spPr>
      </p:sp>
      <p:sp>
        <p:nvSpPr>
          <p:cNvPr id="3" name="Notes Placeholder 2"/>
          <p:cNvSpPr>
            <a:spLocks noGrp="1"/>
          </p:cNvSpPr>
          <p:nvPr>
            <p:ph type="body" idx="1"/>
          </p:nvPr>
        </p:nvSpPr>
        <p:spPr/>
        <p:txBody>
          <a:bodyPr>
            <a:normAutofit/>
          </a:bodyPr>
          <a:lstStyle/>
          <a:p>
            <a:r>
              <a:rPr lang="en-US" dirty="0" smtClean="0">
                <a:latin typeface="Arial Narrow" pitchFamily="34" charset="0"/>
              </a:rPr>
              <a:t>This is an example</a:t>
            </a:r>
            <a:r>
              <a:rPr lang="en-US" baseline="0" dirty="0" smtClean="0">
                <a:latin typeface="Arial Narrow" pitchFamily="34" charset="0"/>
              </a:rPr>
              <a:t> of conventional approach of phased-array transmit and receive module. X-band, 8-12 </a:t>
            </a:r>
            <a:r>
              <a:rPr lang="en-US" baseline="0" dirty="0" err="1" smtClean="0">
                <a:latin typeface="Arial Narrow" pitchFamily="34" charset="0"/>
              </a:rPr>
              <a:t>Ghz</a:t>
            </a:r>
            <a:r>
              <a:rPr lang="en-US" baseline="0" dirty="0" smtClean="0">
                <a:latin typeface="Arial Narrow" pitchFamily="34" charset="0"/>
              </a:rPr>
              <a:t> range is a popular for defense, and satellite RADAR systems. This is just one element and it has LNA, PA, phase shifter and some supporting amplifiers. Because the frequency is decently high compared with commercial cellular systems, most of these components except for this digital control part are based on </a:t>
            </a:r>
            <a:r>
              <a:rPr lang="en-US" baseline="0" dirty="0" err="1" smtClean="0">
                <a:latin typeface="Arial Narrow" pitchFamily="34" charset="0"/>
              </a:rPr>
              <a:t>GaAs</a:t>
            </a:r>
            <a:r>
              <a:rPr lang="en-US" baseline="0" dirty="0" smtClean="0">
                <a:latin typeface="Arial Narrow" pitchFamily="34" charset="0"/>
              </a:rPr>
              <a:t> technology. As you can see in this figure, everything is discretely attached on a ceramic board. </a:t>
            </a:r>
          </a:p>
          <a:p>
            <a:r>
              <a:rPr lang="en-US" baseline="0" dirty="0" smtClean="0">
                <a:latin typeface="Arial Narrow" pitchFamily="34" charset="0"/>
              </a:rPr>
              <a:t>When we breakdown the cost, </a:t>
            </a:r>
            <a:r>
              <a:rPr lang="en-US" baseline="0" dirty="0" err="1" smtClean="0">
                <a:latin typeface="Arial Narrow" pitchFamily="34" charset="0"/>
              </a:rPr>
              <a:t>GaAs</a:t>
            </a:r>
            <a:r>
              <a:rPr lang="en-US" baseline="0" dirty="0" smtClean="0">
                <a:latin typeface="Arial Narrow" pitchFamily="34" charset="0"/>
              </a:rPr>
              <a:t> and packaging, and associated laboring costs take up to 70% of the total cost. Which means when successfully integrating these component in silicon technology, we can save roughly up to 50% of the cost. </a:t>
            </a:r>
          </a:p>
          <a:p>
            <a:r>
              <a:rPr lang="en-US" baseline="0" dirty="0" smtClean="0">
                <a:latin typeface="Arial Narrow" pitchFamily="34" charset="0"/>
              </a:rPr>
              <a:t>Again this is just single element, and when 64-element antenna array, we need 64 of this board, which can be quite bulky and very expensive.</a:t>
            </a:r>
          </a:p>
          <a:p>
            <a:r>
              <a:rPr lang="en-US" baseline="0" dirty="0" smtClean="0">
                <a:latin typeface="Arial Narrow" pitchFamily="34" charset="0"/>
              </a:rPr>
              <a:t>Another issue in this discrete system is power consumption. The interface between these RF building blocks is a 50-ohm interface. Which means each building block needs a substantial power consumption to drive the 50-ohm matching impedance.      </a:t>
            </a:r>
          </a:p>
          <a:p>
            <a:endParaRPr lang="en-US" baseline="0" dirty="0" smtClean="0">
              <a:latin typeface="Arial Narrow" pitchFamily="34" charset="0"/>
            </a:endParaRPr>
          </a:p>
          <a:p>
            <a:r>
              <a:rPr lang="en-US" baseline="0" dirty="0" smtClean="0">
                <a:latin typeface="Arial Narrow" pitchFamily="34" charset="0"/>
              </a:rPr>
              <a:t> </a:t>
            </a:r>
            <a:endParaRPr lang="en-US" dirty="0">
              <a:latin typeface="Arial Narrow" pitchFamily="34" charset="0"/>
            </a:endParaRPr>
          </a:p>
        </p:txBody>
      </p:sp>
      <p:sp>
        <p:nvSpPr>
          <p:cNvPr id="4" name="Slide Number Placeholder 3"/>
          <p:cNvSpPr>
            <a:spLocks noGrp="1"/>
          </p:cNvSpPr>
          <p:nvPr>
            <p:ph type="sldNum" sz="quarter" idx="10"/>
          </p:nvPr>
        </p:nvSpPr>
        <p:spPr/>
        <p:txBody>
          <a:bodyPr/>
          <a:lstStyle/>
          <a:p>
            <a:fld id="{12D1A0B0-DED1-49FA-A42B-AF1E56C67797}"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p:cNvSpPr>
            <a:spLocks noGrp="1" noRot="1" noChangeAspect="1" noTextEdit="1"/>
          </p:cNvSpPr>
          <p:nvPr>
            <p:ph type="sldImg"/>
          </p:nvPr>
        </p:nvSpPr>
        <p:spPr>
          <a:xfrm>
            <a:off x="954088" y="719138"/>
            <a:ext cx="4949825" cy="3600450"/>
          </a:xfrm>
          <a:ln/>
        </p:spPr>
      </p:sp>
      <p:sp>
        <p:nvSpPr>
          <p:cNvPr id="10243" name="Notes Placeholder 2"/>
          <p:cNvSpPr>
            <a:spLocks noGrp="1"/>
          </p:cNvSpPr>
          <p:nvPr>
            <p:ph type="body" idx="1"/>
          </p:nvPr>
        </p:nvSpPr>
        <p:spPr>
          <a:noFill/>
          <a:ln/>
        </p:spPr>
        <p:txBody>
          <a:bodyPr/>
          <a:lstStyle/>
          <a:p>
            <a:pPr eaLnBrk="1" hangingPunct="1"/>
            <a:endParaRPr lang="en-CA" smtClean="0"/>
          </a:p>
        </p:txBody>
      </p:sp>
      <p:sp>
        <p:nvSpPr>
          <p:cNvPr id="10244"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630" eaLnBrk="0" hangingPunct="0">
              <a:defRPr sz="1900">
                <a:solidFill>
                  <a:schemeClr val="tx1"/>
                </a:solidFill>
                <a:latin typeface="Verdana" pitchFamily="34" charset="0"/>
                <a:ea typeface="MS PGothic" pitchFamily="34" charset="-128"/>
              </a:defRPr>
            </a:lvl1pPr>
            <a:lvl2pPr marL="718984" indent="-276533" defTabSz="915630" eaLnBrk="0" hangingPunct="0">
              <a:defRPr sz="1900">
                <a:solidFill>
                  <a:schemeClr val="tx1"/>
                </a:solidFill>
                <a:latin typeface="Verdana" pitchFamily="34" charset="0"/>
                <a:ea typeface="MS PGothic" pitchFamily="34" charset="-128"/>
              </a:defRPr>
            </a:lvl2pPr>
            <a:lvl3pPr marL="1106129" indent="-221226" defTabSz="915630" eaLnBrk="0" hangingPunct="0">
              <a:defRPr sz="1900">
                <a:solidFill>
                  <a:schemeClr val="tx1"/>
                </a:solidFill>
                <a:latin typeface="Verdana" pitchFamily="34" charset="0"/>
                <a:ea typeface="MS PGothic" pitchFamily="34" charset="-128"/>
              </a:defRPr>
            </a:lvl3pPr>
            <a:lvl4pPr marL="1548584" indent="-221226" defTabSz="915630" eaLnBrk="0" hangingPunct="0">
              <a:defRPr sz="1900">
                <a:solidFill>
                  <a:schemeClr val="tx1"/>
                </a:solidFill>
                <a:latin typeface="Verdana" pitchFamily="34" charset="0"/>
                <a:ea typeface="MS PGothic" pitchFamily="34" charset="-128"/>
              </a:defRPr>
            </a:lvl4pPr>
            <a:lvl5pPr marL="1991035" indent="-221226" defTabSz="915630" eaLnBrk="0" hangingPunct="0">
              <a:defRPr sz="1900">
                <a:solidFill>
                  <a:schemeClr val="tx1"/>
                </a:solidFill>
                <a:latin typeface="Verdana" pitchFamily="34" charset="0"/>
                <a:ea typeface="MS PGothic" pitchFamily="34" charset="-128"/>
              </a:defRPr>
            </a:lvl5pPr>
            <a:lvl6pPr marL="2433488"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6pPr>
            <a:lvl7pPr marL="2875939"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7pPr>
            <a:lvl8pPr marL="3318392"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8pPr>
            <a:lvl9pPr marL="3760843" indent="-221226" defTabSz="915630" eaLnBrk="0" fontAlgn="base" hangingPunct="0">
              <a:spcBef>
                <a:spcPct val="0"/>
              </a:spcBef>
              <a:spcAft>
                <a:spcPct val="0"/>
              </a:spcAft>
              <a:defRPr sz="1900">
                <a:solidFill>
                  <a:schemeClr val="tx1"/>
                </a:solidFill>
                <a:latin typeface="Verdana" pitchFamily="34" charset="0"/>
                <a:ea typeface="MS PGothic" pitchFamily="34" charset="-128"/>
              </a:defRPr>
            </a:lvl9pPr>
          </a:lstStyle>
          <a:p>
            <a:pPr eaLnBrk="1" hangingPunct="1">
              <a:defRPr/>
            </a:pPr>
            <a:fld id="{004BE99A-7D93-4811-9DAA-E1328946BE88}" type="slidenum">
              <a:rPr lang="en-US" altLang="ja-JP" sz="1200">
                <a:solidFill>
                  <a:prstClr val="black"/>
                </a:solidFill>
                <a:latin typeface="Arial" pitchFamily="34" charset="0"/>
              </a:rPr>
              <a:pPr eaLnBrk="1" hangingPunct="1">
                <a:defRPr/>
              </a:pPr>
              <a:t>5</a:t>
            </a:fld>
            <a:endParaRPr lang="en-US" altLang="ja-JP" sz="1200">
              <a:solidFill>
                <a:prstClr val="black"/>
              </a:solidFill>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5675" y="715963"/>
            <a:ext cx="4949825" cy="3600450"/>
          </a:xfrm>
        </p:spPr>
      </p:sp>
      <p:sp>
        <p:nvSpPr>
          <p:cNvPr id="3" name="Notes Placeholder 2"/>
          <p:cNvSpPr>
            <a:spLocks noGrp="1"/>
          </p:cNvSpPr>
          <p:nvPr>
            <p:ph type="body" idx="1"/>
          </p:nvPr>
        </p:nvSpPr>
        <p:spPr/>
        <p:txBody>
          <a:bodyPr>
            <a:normAutofit/>
          </a:bodyPr>
          <a:lstStyle/>
          <a:p>
            <a:r>
              <a:rPr lang="en-US" dirty="0" smtClean="0">
                <a:latin typeface="Arial Narrow" pitchFamily="34" charset="0"/>
              </a:rPr>
              <a:t>And</a:t>
            </a:r>
            <a:r>
              <a:rPr lang="en-US" baseline="0" dirty="0" smtClean="0">
                <a:latin typeface="Arial Narrow" pitchFamily="34" charset="0"/>
              </a:rPr>
              <a:t> this is typical design example of the low-pass, high-pass approaches. </a:t>
            </a:r>
          </a:p>
          <a:p>
            <a:r>
              <a:rPr lang="en-US" baseline="0" dirty="0" smtClean="0">
                <a:latin typeface="Arial Narrow" pitchFamily="34" charset="0"/>
              </a:rPr>
              <a:t>This Blue path is high-pass leading a phase, and the red path is a low-pass, lagging the phase. And by switching one from the other, we can leverage the phase difference to generate different phase state. But to generate multiple phase states, we need to cascade many of this unit cells, demanding a lot of space. For example, in this case they used more than 10 stages, and the size is huge, the size phase shifter alone is bigger than 8 mm2. They used around 36 inductors for the phase shifter itself. Loss is also significant, around 20 dB. </a:t>
            </a:r>
          </a:p>
          <a:p>
            <a:endParaRPr lang="en-US" baseline="0" dirty="0" smtClean="0">
              <a:latin typeface="Arial Narrow" pitchFamily="34" charset="0"/>
            </a:endParaRPr>
          </a:p>
          <a:p>
            <a:r>
              <a:rPr lang="en-US" baseline="0" dirty="0" smtClean="0">
                <a:latin typeface="Arial Narrow" pitchFamily="34" charset="0"/>
              </a:rPr>
              <a:t>From now on, I will show how we can decrease the size by more than 50 times, while achieving better performance at the same operation frequency.  </a:t>
            </a:r>
          </a:p>
          <a:p>
            <a:endParaRPr lang="en-US" baseline="0" dirty="0" smtClean="0"/>
          </a:p>
          <a:p>
            <a:endParaRPr lang="en-US" baseline="0" dirty="0" smtClean="0"/>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12D1A0B0-DED1-49FA-A42B-AF1E56C67797}"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55675" y="715963"/>
            <a:ext cx="4949825" cy="3600450"/>
          </a:xfrm>
        </p:spPr>
      </p:sp>
      <p:sp>
        <p:nvSpPr>
          <p:cNvPr id="3" name="Notes Placeholder 2"/>
          <p:cNvSpPr>
            <a:spLocks noGrp="1"/>
          </p:cNvSpPr>
          <p:nvPr>
            <p:ph type="body" idx="1"/>
          </p:nvPr>
        </p:nvSpPr>
        <p:spPr/>
        <p:txBody>
          <a:bodyPr>
            <a:normAutofit/>
          </a:bodyPr>
          <a:lstStyle/>
          <a:p>
            <a:r>
              <a:rPr lang="en-US" dirty="0" smtClean="0">
                <a:latin typeface="Arial Narrow" pitchFamily="34" charset="0"/>
              </a:rPr>
              <a:t>I</a:t>
            </a:r>
            <a:r>
              <a:rPr lang="en-US" baseline="0" dirty="0" smtClean="0">
                <a:latin typeface="Arial Narrow" pitchFamily="34" charset="0"/>
              </a:rPr>
              <a:t> proposed this active phase shifter architecture, which is basically based on phase interpolation technique.</a:t>
            </a:r>
          </a:p>
          <a:p>
            <a:endParaRPr lang="en-US" baseline="0" dirty="0" smtClean="0">
              <a:latin typeface="Arial Narrow" pitchFamily="34" charset="0"/>
            </a:endParaRPr>
          </a:p>
          <a:p>
            <a:r>
              <a:rPr lang="en-US" baseline="0" dirty="0" smtClean="0">
                <a:latin typeface="Arial Narrow" pitchFamily="34" charset="0"/>
              </a:rPr>
              <a:t>First stage is a single-to-differential conversion stage, and after that this IQ network generates </a:t>
            </a:r>
            <a:r>
              <a:rPr lang="en-US" baseline="0" dirty="0" err="1" smtClean="0">
                <a:latin typeface="Arial Narrow" pitchFamily="34" charset="0"/>
              </a:rPr>
              <a:t>quadrature</a:t>
            </a:r>
            <a:r>
              <a:rPr lang="en-US" baseline="0" dirty="0" smtClean="0">
                <a:latin typeface="Arial Narrow" pitchFamily="34" charset="0"/>
              </a:rPr>
              <a:t> phased I and Q signals based on input differential signal. Then, each I and Q signal will be amplified with a predetermined gain for each path, and then, finally be added at the output. </a:t>
            </a:r>
          </a:p>
          <a:p>
            <a:endParaRPr lang="en-US" baseline="0" dirty="0" smtClean="0">
              <a:latin typeface="Arial Narrow" pitchFamily="34" charset="0"/>
            </a:endParaRPr>
          </a:p>
          <a:p>
            <a:r>
              <a:rPr lang="en-US" baseline="0" dirty="0" smtClean="0">
                <a:latin typeface="Arial Narrow" pitchFamily="34" charset="0"/>
              </a:rPr>
              <a:t>By adding these I and Q signal with different amplitudes, we are actually interpolating phase between I-phase and Q-phase. Different gain setting between I and Q path gives different output phases. This DAC changes gain in each IQ path in a way it can generate 16 different phase states at the output. </a:t>
            </a:r>
          </a:p>
          <a:p>
            <a:endParaRPr lang="en-US" baseline="0" dirty="0" smtClean="0">
              <a:latin typeface="Arial Narrow" pitchFamily="34" charset="0"/>
            </a:endParaRPr>
          </a:p>
          <a:p>
            <a:r>
              <a:rPr lang="en-US" baseline="0" dirty="0" smtClean="0">
                <a:latin typeface="Arial Narrow" pitchFamily="34" charset="0"/>
              </a:rPr>
              <a:t>The beauty of this active approach is that we can calibrate the output phase by calibrating this DAC. In this design, I utilized the DAC for 4-bit phase control, and eventually calibrated the DAC to get 5-bit phase resolutions. </a:t>
            </a:r>
          </a:p>
          <a:p>
            <a:endParaRPr lang="en-US" baseline="0" dirty="0" smtClean="0"/>
          </a:p>
          <a:p>
            <a:pPr defTabSz="995493"/>
            <a:r>
              <a:rPr lang="en-US" baseline="0" dirty="0" smtClean="0"/>
              <a:t>As you can see, it’s mostly active circuit and we can integrate all the building blocks in a tiny small space. In a fully balanced system, we don’t need the in/out </a:t>
            </a:r>
            <a:r>
              <a:rPr lang="en-US" baseline="0" dirty="0" err="1" smtClean="0"/>
              <a:t>balun</a:t>
            </a:r>
            <a:r>
              <a:rPr lang="en-US" baseline="0" dirty="0" smtClean="0"/>
              <a:t> circuits. And this is a simplified schematic for the core part of the phase shifter. </a:t>
            </a:r>
          </a:p>
          <a:p>
            <a:r>
              <a:rPr lang="en-US" baseline="0" dirty="0" smtClean="0"/>
              <a:t>     </a:t>
            </a:r>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12D1A0B0-DED1-49FA-A42B-AF1E56C67797}"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70"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31" y="4144968"/>
            <a:ext cx="7042151" cy="1870075"/>
          </a:xfrm>
        </p:spPr>
        <p:txBody>
          <a:bodyPr/>
          <a:lstStyle>
            <a:lvl1pPr marL="0" indent="0" algn="ctr">
              <a:buNone/>
              <a:defRPr>
                <a:solidFill>
                  <a:schemeClr val="tx1">
                    <a:tint val="75000"/>
                  </a:schemeClr>
                </a:solidFill>
              </a:defRPr>
            </a:lvl1pPr>
            <a:lvl2pPr marL="456996" indent="0" algn="ctr">
              <a:buNone/>
              <a:defRPr>
                <a:solidFill>
                  <a:schemeClr val="tx1">
                    <a:tint val="75000"/>
                  </a:schemeClr>
                </a:solidFill>
              </a:defRPr>
            </a:lvl2pPr>
            <a:lvl3pPr marL="913993" indent="0" algn="ctr">
              <a:buNone/>
              <a:defRPr>
                <a:solidFill>
                  <a:schemeClr val="tx1">
                    <a:tint val="75000"/>
                  </a:schemeClr>
                </a:solidFill>
              </a:defRPr>
            </a:lvl3pPr>
            <a:lvl4pPr marL="1370990" indent="0" algn="ctr">
              <a:buNone/>
              <a:defRPr>
                <a:solidFill>
                  <a:schemeClr val="tx1">
                    <a:tint val="75000"/>
                  </a:schemeClr>
                </a:solidFill>
              </a:defRPr>
            </a:lvl4pPr>
            <a:lvl5pPr marL="1827987" indent="0" algn="ctr">
              <a:buNone/>
              <a:defRPr>
                <a:solidFill>
                  <a:schemeClr val="tx1">
                    <a:tint val="75000"/>
                  </a:schemeClr>
                </a:solidFill>
              </a:defRPr>
            </a:lvl5pPr>
            <a:lvl6pPr marL="2284983" indent="0" algn="ctr">
              <a:buNone/>
              <a:defRPr>
                <a:solidFill>
                  <a:schemeClr val="tx1">
                    <a:tint val="75000"/>
                  </a:schemeClr>
                </a:solidFill>
              </a:defRPr>
            </a:lvl6pPr>
            <a:lvl7pPr marL="2741981" indent="0" algn="ctr">
              <a:buNone/>
              <a:defRPr>
                <a:solidFill>
                  <a:schemeClr val="tx1">
                    <a:tint val="75000"/>
                  </a:schemeClr>
                </a:solidFill>
              </a:defRPr>
            </a:lvl7pPr>
            <a:lvl8pPr marL="3198976" indent="0" algn="ctr">
              <a:buNone/>
              <a:defRPr>
                <a:solidFill>
                  <a:schemeClr val="tx1">
                    <a:tint val="75000"/>
                  </a:schemeClr>
                </a:solidFill>
              </a:defRPr>
            </a:lvl8pPr>
            <a:lvl9pPr marL="3655973"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81" y="293691"/>
            <a:ext cx="2262189"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45" y="293691"/>
            <a:ext cx="6637337"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70"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31" y="4144968"/>
            <a:ext cx="7042151" cy="1870075"/>
          </a:xfrm>
        </p:spPr>
        <p:txBody>
          <a:bodyPr/>
          <a:lstStyle>
            <a:lvl1pPr marL="0" indent="0" algn="ctr">
              <a:buNone/>
              <a:defRPr/>
            </a:lvl1pPr>
            <a:lvl2pPr marL="456996" indent="0" algn="ctr">
              <a:buNone/>
              <a:defRPr/>
            </a:lvl2pPr>
            <a:lvl3pPr marL="913993" indent="0" algn="ctr">
              <a:buNone/>
              <a:defRPr/>
            </a:lvl3pPr>
            <a:lvl4pPr marL="1370990" indent="0" algn="ctr">
              <a:buNone/>
              <a:defRPr/>
            </a:lvl4pPr>
            <a:lvl5pPr marL="1827987" indent="0" algn="ctr">
              <a:buNone/>
              <a:defRPr/>
            </a:lvl5pPr>
            <a:lvl6pPr marL="2284983" indent="0" algn="ctr">
              <a:buNone/>
              <a:defRPr/>
            </a:lvl6pPr>
            <a:lvl7pPr marL="2741981" indent="0" algn="ctr">
              <a:buNone/>
              <a:defRPr/>
            </a:lvl7pPr>
            <a:lvl8pPr marL="3198976" indent="0" algn="ctr">
              <a:buNone/>
              <a:defRPr/>
            </a:lvl8pPr>
            <a:lvl9pPr marL="3655973"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FC443C79-EC75-45F0-B6A6-6DD1FDC2C9EF}"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1501EC06-4974-4A4C-AD6E-854CDFE7E976}"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3"/>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89"/>
            <a:ext cx="8548687" cy="1600201"/>
          </a:xfrm>
        </p:spPr>
        <p:txBody>
          <a:bodyPr anchor="b"/>
          <a:lstStyle>
            <a:lvl1pPr marL="0" indent="0">
              <a:buNone/>
              <a:defRPr sz="2000"/>
            </a:lvl1pPr>
            <a:lvl2pPr marL="456996" indent="0">
              <a:buNone/>
              <a:defRPr sz="1800"/>
            </a:lvl2pPr>
            <a:lvl3pPr marL="913993" indent="0">
              <a:buNone/>
              <a:defRPr sz="1600"/>
            </a:lvl3pPr>
            <a:lvl4pPr marL="1370990" indent="0">
              <a:buNone/>
              <a:defRPr sz="1400"/>
            </a:lvl4pPr>
            <a:lvl5pPr marL="1827987" indent="0">
              <a:buNone/>
              <a:defRPr sz="1400"/>
            </a:lvl5pPr>
            <a:lvl6pPr marL="2284983" indent="0">
              <a:buNone/>
              <a:defRPr sz="1400"/>
            </a:lvl6pPr>
            <a:lvl7pPr marL="2741981" indent="0">
              <a:buNone/>
              <a:defRPr sz="1400"/>
            </a:lvl7pPr>
            <a:lvl8pPr marL="3198976" indent="0">
              <a:buNone/>
              <a:defRPr sz="1400"/>
            </a:lvl8pPr>
            <a:lvl9pPr marL="3655973"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BE070A4F-ABBF-41E2-9475-ED41F63D924B}"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66733" y="1304924"/>
            <a:ext cx="4498975" cy="5608638"/>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18108" y="1304924"/>
            <a:ext cx="4498975" cy="5608638"/>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A4F3DC8-D067-4FD6-BE6B-DBEE26B83B58}"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3245" y="293689"/>
            <a:ext cx="9051925" cy="1219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20"/>
            <a:ext cx="4443412"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3"/>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7" y="1636720"/>
            <a:ext cx="4445000"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7" y="2319343"/>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AC9533A-E2EA-4A97-B459-75C1CE5B202A}"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0A555E2-7C8F-4B89-8B5A-8D9877E9ECA4}"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D71E2E96-73C8-4B90-9FCA-3D79C3BE6B27}"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3" y="290519"/>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9"/>
            <a:ext cx="5622925" cy="6243637"/>
          </a:xfrm>
        </p:spPr>
        <p:txBody>
          <a:bodyPr/>
          <a:lstStyle>
            <a:lvl1pPr>
              <a:defRPr sz="31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3" y="1530352"/>
            <a:ext cx="3308350" cy="5003801"/>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016EAA0-C2C5-4687-88E9-54CE44C81CC8}"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2"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2" y="654050"/>
            <a:ext cx="6035675" cy="4389438"/>
          </a:xfrm>
        </p:spPr>
        <p:txBody>
          <a:bodyPr/>
          <a:lstStyle>
            <a:lvl1pPr marL="0" indent="0">
              <a:buNone/>
              <a:defRPr sz="3100"/>
            </a:lvl1pPr>
            <a:lvl2pPr marL="456996" indent="0">
              <a:buNone/>
              <a:defRPr sz="2800"/>
            </a:lvl2pPr>
            <a:lvl3pPr marL="913993" indent="0">
              <a:buNone/>
              <a:defRPr sz="2500"/>
            </a:lvl3pPr>
            <a:lvl4pPr marL="1370990" indent="0">
              <a:buNone/>
              <a:defRPr sz="2000"/>
            </a:lvl4pPr>
            <a:lvl5pPr marL="1827987" indent="0">
              <a:buNone/>
              <a:defRPr sz="2000"/>
            </a:lvl5pPr>
            <a:lvl6pPr marL="2284983" indent="0">
              <a:buNone/>
              <a:defRPr sz="2000"/>
            </a:lvl6pPr>
            <a:lvl7pPr marL="2741981" indent="0">
              <a:buNone/>
              <a:defRPr sz="2000"/>
            </a:lvl7pPr>
            <a:lvl8pPr marL="3198976" indent="0">
              <a:buNone/>
              <a:defRPr sz="2000"/>
            </a:lvl8pPr>
            <a:lvl9pPr marL="3655973" indent="0">
              <a:buNone/>
              <a:defRPr sz="2000"/>
            </a:lvl9pPr>
          </a:lstStyle>
          <a:p>
            <a:endParaRPr lang="en-US"/>
          </a:p>
        </p:txBody>
      </p:sp>
      <p:sp>
        <p:nvSpPr>
          <p:cNvPr id="4" name="Text Placeholder 3"/>
          <p:cNvSpPr>
            <a:spLocks noGrp="1"/>
          </p:cNvSpPr>
          <p:nvPr>
            <p:ph type="body" sz="half" idx="2"/>
          </p:nvPr>
        </p:nvSpPr>
        <p:spPr>
          <a:xfrm>
            <a:off x="1971682" y="5724529"/>
            <a:ext cx="6035675" cy="858838"/>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6D15FEE4-AF8F-4388-A39F-80C549F8EAF3}"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683C6B42-039B-4634-8C52-D3456509150F}"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7905" y="244475"/>
            <a:ext cx="2289175" cy="6669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60382" y="244475"/>
            <a:ext cx="6715125" cy="6669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3BC5054-9558-4C9F-B6E6-AD0F5F1CBB2C}" type="slidenum">
              <a:rPr lang="en-US"/>
              <a:pPr/>
              <a:t>‹#›</a:t>
            </a:fld>
            <a:endParaRPr lang="en-US"/>
          </a:p>
        </p:txBody>
      </p:sp>
    </p:spTree>
  </p:cSld>
  <p:clrMapOvr>
    <a:masterClrMapping/>
  </p:clrMapOv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70"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31" y="4144968"/>
            <a:ext cx="7042151" cy="1870075"/>
          </a:xfrm>
        </p:spPr>
        <p:txBody>
          <a:bodyPr/>
          <a:lstStyle>
            <a:lvl1pPr marL="0" indent="0" algn="ctr">
              <a:buNone/>
              <a:defRPr>
                <a:solidFill>
                  <a:schemeClr val="tx1">
                    <a:tint val="75000"/>
                  </a:schemeClr>
                </a:solidFill>
              </a:defRPr>
            </a:lvl1pPr>
            <a:lvl2pPr marL="456996" indent="0" algn="ctr">
              <a:buNone/>
              <a:defRPr>
                <a:solidFill>
                  <a:schemeClr val="tx1">
                    <a:tint val="75000"/>
                  </a:schemeClr>
                </a:solidFill>
              </a:defRPr>
            </a:lvl2pPr>
            <a:lvl3pPr marL="913993" indent="0" algn="ctr">
              <a:buNone/>
              <a:defRPr>
                <a:solidFill>
                  <a:schemeClr val="tx1">
                    <a:tint val="75000"/>
                  </a:schemeClr>
                </a:solidFill>
              </a:defRPr>
            </a:lvl3pPr>
            <a:lvl4pPr marL="1370990" indent="0" algn="ctr">
              <a:buNone/>
              <a:defRPr>
                <a:solidFill>
                  <a:schemeClr val="tx1">
                    <a:tint val="75000"/>
                  </a:schemeClr>
                </a:solidFill>
              </a:defRPr>
            </a:lvl4pPr>
            <a:lvl5pPr marL="1827987" indent="0" algn="ctr">
              <a:buNone/>
              <a:defRPr>
                <a:solidFill>
                  <a:schemeClr val="tx1">
                    <a:tint val="75000"/>
                  </a:schemeClr>
                </a:solidFill>
              </a:defRPr>
            </a:lvl5pPr>
            <a:lvl6pPr marL="2284983" indent="0" algn="ctr">
              <a:buNone/>
              <a:defRPr>
                <a:solidFill>
                  <a:schemeClr val="tx1">
                    <a:tint val="75000"/>
                  </a:schemeClr>
                </a:solidFill>
              </a:defRPr>
            </a:lvl6pPr>
            <a:lvl7pPr marL="2741981" indent="0" algn="ctr">
              <a:buNone/>
              <a:defRPr>
                <a:solidFill>
                  <a:schemeClr val="tx1">
                    <a:tint val="75000"/>
                  </a:schemeClr>
                </a:solidFill>
              </a:defRPr>
            </a:lvl7pPr>
            <a:lvl8pPr marL="3198976" indent="0" algn="ctr">
              <a:buNone/>
              <a:defRPr>
                <a:solidFill>
                  <a:schemeClr val="tx1">
                    <a:tint val="75000"/>
                  </a:schemeClr>
                </a:solidFill>
              </a:defRPr>
            </a:lvl8pPr>
            <a:lvl9pPr marL="365597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3"/>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89"/>
            <a:ext cx="8548687" cy="1600201"/>
          </a:xfrm>
        </p:spPr>
        <p:txBody>
          <a:bodyPr anchor="b"/>
          <a:lstStyle>
            <a:lvl1pPr marL="0" indent="0">
              <a:buNone/>
              <a:defRPr sz="2000">
                <a:solidFill>
                  <a:schemeClr val="tx1">
                    <a:tint val="75000"/>
                  </a:schemeClr>
                </a:solidFill>
              </a:defRPr>
            </a:lvl1pPr>
            <a:lvl2pPr marL="456996" indent="0">
              <a:buNone/>
              <a:defRPr sz="1800">
                <a:solidFill>
                  <a:schemeClr val="tx1">
                    <a:tint val="75000"/>
                  </a:schemeClr>
                </a:solidFill>
              </a:defRPr>
            </a:lvl2pPr>
            <a:lvl3pPr marL="913993" indent="0">
              <a:buNone/>
              <a:defRPr sz="1600">
                <a:solidFill>
                  <a:schemeClr val="tx1">
                    <a:tint val="75000"/>
                  </a:schemeClr>
                </a:solidFill>
              </a:defRPr>
            </a:lvl3pPr>
            <a:lvl4pPr marL="1370990" indent="0">
              <a:buNone/>
              <a:defRPr sz="1400">
                <a:solidFill>
                  <a:schemeClr val="tx1">
                    <a:tint val="75000"/>
                  </a:schemeClr>
                </a:solidFill>
              </a:defRPr>
            </a:lvl4pPr>
            <a:lvl5pPr marL="1827987" indent="0">
              <a:buNone/>
              <a:defRPr sz="1400">
                <a:solidFill>
                  <a:schemeClr val="tx1">
                    <a:tint val="75000"/>
                  </a:schemeClr>
                </a:solidFill>
              </a:defRPr>
            </a:lvl5pPr>
            <a:lvl6pPr marL="2284983" indent="0">
              <a:buNone/>
              <a:defRPr sz="1400">
                <a:solidFill>
                  <a:schemeClr val="tx1">
                    <a:tint val="75000"/>
                  </a:schemeClr>
                </a:solidFill>
              </a:defRPr>
            </a:lvl6pPr>
            <a:lvl7pPr marL="2741981" indent="0">
              <a:buNone/>
              <a:defRPr sz="1400">
                <a:solidFill>
                  <a:schemeClr val="tx1">
                    <a:tint val="75000"/>
                  </a:schemeClr>
                </a:solidFill>
              </a:defRPr>
            </a:lvl7pPr>
            <a:lvl8pPr marL="3198976" indent="0">
              <a:buNone/>
              <a:defRPr sz="1400">
                <a:solidFill>
                  <a:schemeClr val="tx1">
                    <a:tint val="75000"/>
                  </a:schemeClr>
                </a:solidFill>
              </a:defRPr>
            </a:lvl8pPr>
            <a:lvl9pPr marL="3655973"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73216B8-61B6-44F5-B1DE-7A24BDDE1ED4}"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06570"/>
            <a:ext cx="4449762"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7" y="1706570"/>
            <a:ext cx="4449763"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73216B8-61B6-44F5-B1DE-7A24BDDE1ED4}"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20"/>
            <a:ext cx="4443412"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3"/>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7" y="1636720"/>
            <a:ext cx="4445000"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7" y="2319343"/>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73216B8-61B6-44F5-B1DE-7A24BDDE1ED4}" type="datetimeFigureOut">
              <a:rPr lang="en-US" smtClean="0"/>
              <a:pPr/>
              <a:t>5/24/2013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73216B8-61B6-44F5-B1DE-7A24BDDE1ED4}" type="datetimeFigureOut">
              <a:rPr lang="en-US" smtClean="0"/>
              <a:pPr/>
              <a:t>5/24/2013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3216B8-61B6-44F5-B1DE-7A24BDDE1ED4}" type="datetimeFigureOut">
              <a:rPr lang="en-US" smtClean="0"/>
              <a:pPr/>
              <a:t>5/24/2013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3"/>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89"/>
            <a:ext cx="8548687" cy="1600201"/>
          </a:xfrm>
        </p:spPr>
        <p:txBody>
          <a:bodyPr anchor="b"/>
          <a:lstStyle>
            <a:lvl1pPr marL="0" indent="0">
              <a:buNone/>
              <a:defRPr sz="2000">
                <a:solidFill>
                  <a:schemeClr val="tx1">
                    <a:tint val="75000"/>
                  </a:schemeClr>
                </a:solidFill>
              </a:defRPr>
            </a:lvl1pPr>
            <a:lvl2pPr marL="456996" indent="0">
              <a:buNone/>
              <a:defRPr sz="1800">
                <a:solidFill>
                  <a:schemeClr val="tx1">
                    <a:tint val="75000"/>
                  </a:schemeClr>
                </a:solidFill>
              </a:defRPr>
            </a:lvl2pPr>
            <a:lvl3pPr marL="913993" indent="0">
              <a:buNone/>
              <a:defRPr sz="1600">
                <a:solidFill>
                  <a:schemeClr val="tx1">
                    <a:tint val="75000"/>
                  </a:schemeClr>
                </a:solidFill>
              </a:defRPr>
            </a:lvl3pPr>
            <a:lvl4pPr marL="1370990" indent="0">
              <a:buNone/>
              <a:defRPr sz="1400">
                <a:solidFill>
                  <a:schemeClr val="tx1">
                    <a:tint val="75000"/>
                  </a:schemeClr>
                </a:solidFill>
              </a:defRPr>
            </a:lvl4pPr>
            <a:lvl5pPr marL="1827987" indent="0">
              <a:buNone/>
              <a:defRPr sz="1400">
                <a:solidFill>
                  <a:schemeClr val="tx1">
                    <a:tint val="75000"/>
                  </a:schemeClr>
                </a:solidFill>
              </a:defRPr>
            </a:lvl5pPr>
            <a:lvl6pPr marL="2284983" indent="0">
              <a:buNone/>
              <a:defRPr sz="1400">
                <a:solidFill>
                  <a:schemeClr val="tx1">
                    <a:tint val="75000"/>
                  </a:schemeClr>
                </a:solidFill>
              </a:defRPr>
            </a:lvl6pPr>
            <a:lvl7pPr marL="2741981" indent="0">
              <a:buNone/>
              <a:defRPr sz="1400">
                <a:solidFill>
                  <a:schemeClr val="tx1">
                    <a:tint val="75000"/>
                  </a:schemeClr>
                </a:solidFill>
              </a:defRPr>
            </a:lvl7pPr>
            <a:lvl8pPr marL="3198976" indent="0">
              <a:buNone/>
              <a:defRPr sz="1400">
                <a:solidFill>
                  <a:schemeClr val="tx1">
                    <a:tint val="75000"/>
                  </a:schemeClr>
                </a:solidFill>
              </a:defRPr>
            </a:lvl8pPr>
            <a:lvl9pPr marL="3655973" indent="0">
              <a:buNone/>
              <a:defRPr sz="1400">
                <a:solidFill>
                  <a:schemeClr val="tx1">
                    <a:tint val="75000"/>
                  </a:schemeClr>
                </a:solidFill>
              </a:defRPr>
            </a:lvl9pPr>
          </a:lstStyle>
          <a:p>
            <a:pPr lvl="0"/>
            <a:r>
              <a:rPr lang="en-US" smtClean="0"/>
              <a:t>Click to edit Master text styles</a:t>
            </a:r>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3" y="290519"/>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9"/>
            <a:ext cx="5622925" cy="6243637"/>
          </a:xfrm>
        </p:spPr>
        <p:txBody>
          <a:bodyPr/>
          <a:lstStyle>
            <a:lvl1pPr>
              <a:defRPr sz="31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3" y="1530352"/>
            <a:ext cx="3308350" cy="5003801"/>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216B8-61B6-44F5-B1DE-7A24BDDE1ED4}"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2"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2" y="654050"/>
            <a:ext cx="6035675" cy="4389438"/>
          </a:xfrm>
        </p:spPr>
        <p:txBody>
          <a:bodyPr/>
          <a:lstStyle>
            <a:lvl1pPr marL="0" indent="0">
              <a:buNone/>
              <a:defRPr sz="3100"/>
            </a:lvl1pPr>
            <a:lvl2pPr marL="456996" indent="0">
              <a:buNone/>
              <a:defRPr sz="2800"/>
            </a:lvl2pPr>
            <a:lvl3pPr marL="913993" indent="0">
              <a:buNone/>
              <a:defRPr sz="2500"/>
            </a:lvl3pPr>
            <a:lvl4pPr marL="1370990" indent="0">
              <a:buNone/>
              <a:defRPr sz="2000"/>
            </a:lvl4pPr>
            <a:lvl5pPr marL="1827987" indent="0">
              <a:buNone/>
              <a:defRPr sz="2000"/>
            </a:lvl5pPr>
            <a:lvl6pPr marL="2284983" indent="0">
              <a:buNone/>
              <a:defRPr sz="2000"/>
            </a:lvl6pPr>
            <a:lvl7pPr marL="2741981" indent="0">
              <a:buNone/>
              <a:defRPr sz="2000"/>
            </a:lvl7pPr>
            <a:lvl8pPr marL="3198976" indent="0">
              <a:buNone/>
              <a:defRPr sz="2000"/>
            </a:lvl8pPr>
            <a:lvl9pPr marL="3655973" indent="0">
              <a:buNone/>
              <a:defRPr sz="2000"/>
            </a:lvl9pPr>
          </a:lstStyle>
          <a:p>
            <a:endParaRPr lang="en-US"/>
          </a:p>
        </p:txBody>
      </p:sp>
      <p:sp>
        <p:nvSpPr>
          <p:cNvPr id="4" name="Text Placeholder 3"/>
          <p:cNvSpPr>
            <a:spLocks noGrp="1"/>
          </p:cNvSpPr>
          <p:nvPr>
            <p:ph type="body" sz="half" idx="2"/>
          </p:nvPr>
        </p:nvSpPr>
        <p:spPr>
          <a:xfrm>
            <a:off x="1971682" y="5724529"/>
            <a:ext cx="6035675" cy="858838"/>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73216B8-61B6-44F5-B1DE-7A24BDDE1ED4}" type="datetimeFigureOut">
              <a:rPr lang="en-US" smtClean="0"/>
              <a:pPr/>
              <a:t>5/24/2013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81" y="293691"/>
            <a:ext cx="2262189"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45" y="293691"/>
            <a:ext cx="6637337"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73216B8-61B6-44F5-B1DE-7A24BDDE1ED4}" type="datetimeFigureOut">
              <a:rPr lang="en-US" smtClean="0"/>
              <a:pPr/>
              <a:t>5/24/2013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4C4D50-0340-4619-AAB8-185744DACE41}"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754380" y="2553546"/>
            <a:ext cx="8549640" cy="116841"/>
          </a:xfrm>
          <a:custGeom>
            <a:avLst/>
            <a:gdLst>
              <a:gd name="T0" fmla="*/ 0 w 1000"/>
              <a:gd name="T1" fmla="*/ 0 h 1000"/>
              <a:gd name="T2" fmla="*/ 2147483647 w 1000"/>
              <a:gd name="T3" fmla="*/ 0 h 1000"/>
              <a:gd name="T4" fmla="*/ 2147483647 w 1000"/>
              <a:gd name="T5" fmla="*/ 1314299689 h 1000"/>
              <a:gd name="T6" fmla="*/ 0 w 1000"/>
              <a:gd name="T7" fmla="*/ 1314299689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
        <p:nvSpPr>
          <p:cNvPr id="1364994" name="Rectangle 2"/>
          <p:cNvSpPr>
            <a:spLocks noGrp="1" noChangeArrowheads="1"/>
          </p:cNvSpPr>
          <p:nvPr>
            <p:ph type="ctrTitle"/>
          </p:nvPr>
        </p:nvSpPr>
        <p:spPr>
          <a:xfrm>
            <a:off x="754380" y="1056640"/>
            <a:ext cx="8549640" cy="1463040"/>
          </a:xfrm>
        </p:spPr>
        <p:txBody>
          <a:bodyPr/>
          <a:lstStyle>
            <a:lvl1pPr>
              <a:defRPr sz="4300"/>
            </a:lvl1pPr>
          </a:lstStyle>
          <a:p>
            <a:r>
              <a:rPr lang="en-US"/>
              <a:t>Click to edit Master title style</a:t>
            </a:r>
          </a:p>
        </p:txBody>
      </p:sp>
      <p:sp>
        <p:nvSpPr>
          <p:cNvPr id="1364995" name="Rectangle 3"/>
          <p:cNvSpPr>
            <a:spLocks noGrp="1" noChangeArrowheads="1"/>
          </p:cNvSpPr>
          <p:nvPr>
            <p:ph type="subTitle" idx="1"/>
          </p:nvPr>
        </p:nvSpPr>
        <p:spPr>
          <a:xfrm>
            <a:off x="1592580" y="3657600"/>
            <a:ext cx="7711440" cy="1706880"/>
          </a:xfrm>
        </p:spPr>
        <p:txBody>
          <a:bodyPr/>
          <a:lstStyle>
            <a:lvl1pPr marL="0" indent="0">
              <a:buFont typeface="Wingdings" pitchFamily="2" charset="2"/>
              <a:buNone/>
              <a:defRPr sz="3000"/>
            </a:lvl1pPr>
          </a:lstStyle>
          <a:p>
            <a:r>
              <a:rPr lang="en-US"/>
              <a:t>Click to edit Master subtitle style</a:t>
            </a:r>
          </a:p>
        </p:txBody>
      </p:sp>
      <p:sp>
        <p:nvSpPr>
          <p:cNvPr id="5" name="Rectangle 4"/>
          <p:cNvSpPr>
            <a:spLocks noGrp="1" noChangeArrowheads="1"/>
          </p:cNvSpPr>
          <p:nvPr>
            <p:ph type="dt" sz="half" idx="10"/>
          </p:nvPr>
        </p:nvSpPr>
        <p:spPr>
          <a:xfrm>
            <a:off x="754380" y="6664960"/>
            <a:ext cx="2095500" cy="487680"/>
          </a:xfrm>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6" name="Rectangle 5"/>
          <p:cNvSpPr>
            <a:spLocks noGrp="1" noChangeArrowheads="1"/>
          </p:cNvSpPr>
          <p:nvPr>
            <p:ph type="ftr" sz="quarter" idx="11"/>
          </p:nvPr>
        </p:nvSpPr>
        <p:spPr>
          <a:xfrm>
            <a:off x="3436620" y="6664960"/>
            <a:ext cx="3185160" cy="487680"/>
          </a:xfrm>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7" name="Rectangle 6"/>
          <p:cNvSpPr>
            <a:spLocks noGrp="1" noChangeArrowheads="1"/>
          </p:cNvSpPr>
          <p:nvPr>
            <p:ph type="sldNum" sz="quarter" idx="12"/>
          </p:nvPr>
        </p:nvSpPr>
        <p:spPr>
          <a:xfrm>
            <a:off x="7208520" y="6664960"/>
            <a:ext cx="2095500" cy="487680"/>
          </a:xfrm>
        </p:spPr>
        <p:txBody>
          <a:bodyPr/>
          <a:lstStyle>
            <a:lvl1pPr>
              <a:defRPr/>
            </a:lvl1pPr>
          </a:lstStyle>
          <a:p>
            <a:pPr>
              <a:defRPr/>
            </a:pPr>
            <a:fld id="{D5509BE7-4C36-4EAB-AC05-068019D442A7}"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4015876265"/>
      </p:ext>
    </p:extLst>
  </p:cSld>
  <p:clrMapOvr>
    <a:masterClrMapping/>
  </p:clrMapOvr>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CA" dirty="0"/>
          </a:p>
        </p:txBody>
      </p:sp>
      <p:sp>
        <p:nvSpPr>
          <p:cNvPr id="3" name="Content Placeholder 2"/>
          <p:cNvSpPr>
            <a:spLocks noGrp="1"/>
          </p:cNvSpPr>
          <p:nvPr>
            <p:ph idx="1"/>
          </p:nvPr>
        </p:nvSpPr>
        <p:spPr/>
        <p:txBody>
          <a:bodyPr/>
          <a:lstStyle>
            <a:lvl1pPr>
              <a:defRPr sz="2200"/>
            </a:lvl1pPr>
            <a:lvl2pPr>
              <a:defRPr sz="2000"/>
            </a:lvl2pPr>
            <a:lvl3pPr>
              <a:defRPr sz="17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Date Placeholder 9"/>
          <p:cNvSpPr>
            <a:spLocks noGrp="1"/>
          </p:cNvSpPr>
          <p:nvPr>
            <p:ph type="dt" sz="half" idx="10"/>
          </p:nvPr>
        </p:nvSpPr>
        <p:spPr/>
        <p:txBody>
          <a:bodyPr/>
          <a:lstStyle>
            <a:lvl1pPr>
              <a:defRPr/>
            </a:lvl1pPr>
          </a:lstStyle>
          <a:p>
            <a:pPr>
              <a:defRPr/>
            </a:pPr>
            <a:r>
              <a:rPr lang="en-GB" dirty="0" smtClean="0">
                <a:solidFill>
                  <a:srgbClr val="000000"/>
                </a:solidFill>
              </a:rPr>
              <a:t>Kwang-Jin Koh</a:t>
            </a:r>
            <a:endParaRPr lang="en-US" dirty="0">
              <a:solidFill>
                <a:srgbClr val="000000"/>
              </a:solidFill>
            </a:endParaRPr>
          </a:p>
        </p:txBody>
      </p:sp>
      <p:sp>
        <p:nvSpPr>
          <p:cNvPr id="5" name="Slide Number Placeholder 10"/>
          <p:cNvSpPr>
            <a:spLocks noGrp="1"/>
          </p:cNvSpPr>
          <p:nvPr>
            <p:ph type="sldNum" sz="quarter" idx="11"/>
          </p:nvPr>
        </p:nvSpPr>
        <p:spPr/>
        <p:txBody>
          <a:bodyPr/>
          <a:lstStyle>
            <a:lvl1pPr>
              <a:defRPr/>
            </a:lvl1pPr>
          </a:lstStyle>
          <a:p>
            <a:pPr>
              <a:defRPr/>
            </a:pPr>
            <a:fld id="{7EF1078D-BA31-4745-B219-E4F8F5986B2A}" type="slidenum">
              <a:rPr lang="en-US">
                <a:solidFill>
                  <a:srgbClr val="000000"/>
                </a:solidFill>
              </a:rPr>
              <a:pPr>
                <a:defRPr/>
              </a:pPr>
              <a:t>‹#›</a:t>
            </a:fld>
            <a:r>
              <a:rPr lang="en-US" dirty="0">
                <a:solidFill>
                  <a:srgbClr val="000000"/>
                </a:solidFill>
              </a:rPr>
              <a:t> of &lt;N&gt;</a:t>
            </a:r>
          </a:p>
        </p:txBody>
      </p:sp>
      <p:sp>
        <p:nvSpPr>
          <p:cNvPr id="6" name="Footer Placeholder 11"/>
          <p:cNvSpPr>
            <a:spLocks noGrp="1"/>
          </p:cNvSpPr>
          <p:nvPr>
            <p:ph type="ftr" sz="quarter" idx="12"/>
          </p:nvPr>
        </p:nvSpPr>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Tree>
    <p:extLst>
      <p:ext uri="{BB962C8B-B14F-4D97-AF65-F5344CB8AC3E}">
        <p14:creationId xmlns:p14="http://schemas.microsoft.com/office/powerpoint/2010/main" val="2577195434"/>
      </p:ext>
    </p:extLst>
  </p:cSld>
  <p:clrMapOvr>
    <a:masterClrMapping/>
  </p:clrMapOvr>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700696"/>
            <a:ext cx="8549640" cy="1452880"/>
          </a:xfrm>
        </p:spPr>
        <p:txBody>
          <a:bodyPr anchor="t"/>
          <a:lstStyle>
            <a:lvl1pPr algn="l">
              <a:defRPr sz="4300" b="1" cap="all"/>
            </a:lvl1pPr>
          </a:lstStyle>
          <a:p>
            <a:r>
              <a:rPr lang="en-US" smtClean="0"/>
              <a:t>Click to edit Master title style</a:t>
            </a:r>
            <a:endParaRPr lang="en-CA"/>
          </a:p>
        </p:txBody>
      </p:sp>
      <p:sp>
        <p:nvSpPr>
          <p:cNvPr id="3" name="Text Placeholder 2"/>
          <p:cNvSpPr>
            <a:spLocks noGrp="1"/>
          </p:cNvSpPr>
          <p:nvPr>
            <p:ph type="body" idx="1"/>
          </p:nvPr>
        </p:nvSpPr>
        <p:spPr>
          <a:xfrm>
            <a:off x="794544" y="3100497"/>
            <a:ext cx="8549640" cy="1600199"/>
          </a:xfrm>
        </p:spPr>
        <p:txBody>
          <a:bodyPr anchor="b"/>
          <a:lstStyle>
            <a:lvl1pPr marL="0" indent="0">
              <a:buNone/>
              <a:defRPr sz="2200"/>
            </a:lvl1pPr>
            <a:lvl2pPr marL="496313" indent="0">
              <a:buNone/>
              <a:defRPr sz="2000"/>
            </a:lvl2pPr>
            <a:lvl3pPr marL="992625" indent="0">
              <a:buNone/>
              <a:defRPr sz="1700"/>
            </a:lvl3pPr>
            <a:lvl4pPr marL="1488937" indent="0">
              <a:buNone/>
              <a:defRPr sz="1500"/>
            </a:lvl4pPr>
            <a:lvl5pPr marL="1985248" indent="0">
              <a:buNone/>
              <a:defRPr sz="1500"/>
            </a:lvl5pPr>
            <a:lvl6pPr marL="2481561" indent="0">
              <a:buNone/>
              <a:defRPr sz="1500"/>
            </a:lvl6pPr>
            <a:lvl7pPr marL="2977873" indent="0">
              <a:buNone/>
              <a:defRPr sz="1500"/>
            </a:lvl7pPr>
            <a:lvl8pPr marL="3474186" indent="0">
              <a:buNone/>
              <a:defRPr sz="1500"/>
            </a:lvl8pPr>
            <a:lvl9pPr marL="3970498" indent="0">
              <a:buNone/>
              <a:defRPr sz="1500"/>
            </a:lvl9pPr>
          </a:lstStyle>
          <a:p>
            <a:pPr lvl="0"/>
            <a:r>
              <a:rPr lang="en-US" smtClean="0"/>
              <a:t>Click to edit Master text styles</a:t>
            </a:r>
          </a:p>
        </p:txBody>
      </p:sp>
      <p:sp>
        <p:nvSpPr>
          <p:cNvPr id="4"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6" name="Rectangle 8"/>
          <p:cNvSpPr>
            <a:spLocks noGrp="1" noChangeArrowheads="1"/>
          </p:cNvSpPr>
          <p:nvPr>
            <p:ph type="sldNum" sz="quarter" idx="12"/>
          </p:nvPr>
        </p:nvSpPr>
        <p:spPr>
          <a:ln/>
        </p:spPr>
        <p:txBody>
          <a:bodyPr/>
          <a:lstStyle>
            <a:lvl1pPr>
              <a:defRPr/>
            </a:lvl1pPr>
          </a:lstStyle>
          <a:p>
            <a:pPr>
              <a:defRPr/>
            </a:pPr>
            <a:fld id="{DD8401DA-0C04-40EC-9B82-6D0D73EA910E}"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157158157"/>
      </p:ext>
    </p:extLst>
  </p:cSld>
  <p:clrMapOvr>
    <a:masterClrMapping/>
  </p:clrMapOvr>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23412" y="1422400"/>
            <a:ext cx="4316730" cy="499872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Content Placeholder 3"/>
          <p:cNvSpPr>
            <a:spLocks noGrp="1"/>
          </p:cNvSpPr>
          <p:nvPr>
            <p:ph sz="half" idx="2"/>
          </p:nvPr>
        </p:nvSpPr>
        <p:spPr>
          <a:xfrm>
            <a:off x="5107782" y="1422400"/>
            <a:ext cx="4316730" cy="499872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6" name="Footer Placeholder 5"/>
          <p:cNvSpPr>
            <a:spLocks noGrp="1"/>
          </p:cNvSpPr>
          <p:nvPr>
            <p:ph type="ftr" sz="quarter" idx="11"/>
          </p:nvPr>
        </p:nvSpPr>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7" name="Slide Number Placeholder 6"/>
          <p:cNvSpPr>
            <a:spLocks noGrp="1"/>
          </p:cNvSpPr>
          <p:nvPr>
            <p:ph type="sldNum" sz="quarter" idx="12"/>
          </p:nvPr>
        </p:nvSpPr>
        <p:spPr/>
        <p:txBody>
          <a:bodyPr/>
          <a:lstStyle>
            <a:lvl1pPr>
              <a:defRPr/>
            </a:lvl1pPr>
          </a:lstStyle>
          <a:p>
            <a:pPr>
              <a:defRPr/>
            </a:pPr>
            <a:fld id="{A40753A9-6092-4647-A5C1-727186A2BB09}"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90376651"/>
      </p:ext>
    </p:extLst>
  </p:cSld>
  <p:clrMapOvr>
    <a:masterClrMapping/>
  </p:clrMapOvr>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292947"/>
            <a:ext cx="9052560" cy="12192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2921" y="1637456"/>
            <a:ext cx="4444207" cy="682413"/>
          </a:xfrm>
        </p:spPr>
        <p:txBody>
          <a:bodyPr anchor="b"/>
          <a:lstStyle>
            <a:lvl1pPr marL="0" indent="0">
              <a:buNone/>
              <a:defRPr sz="2600" b="1"/>
            </a:lvl1pPr>
            <a:lvl2pPr marL="496313" indent="0">
              <a:buNone/>
              <a:defRPr sz="2200" b="1"/>
            </a:lvl2pPr>
            <a:lvl3pPr marL="992625" indent="0">
              <a:buNone/>
              <a:defRPr sz="2000" b="1"/>
            </a:lvl3pPr>
            <a:lvl4pPr marL="1488937" indent="0">
              <a:buNone/>
              <a:defRPr sz="1700" b="1"/>
            </a:lvl4pPr>
            <a:lvl5pPr marL="1985248" indent="0">
              <a:buNone/>
              <a:defRPr sz="1700" b="1"/>
            </a:lvl5pPr>
            <a:lvl6pPr marL="2481561" indent="0">
              <a:buNone/>
              <a:defRPr sz="1700" b="1"/>
            </a:lvl6pPr>
            <a:lvl7pPr marL="2977873" indent="0">
              <a:buNone/>
              <a:defRPr sz="1700" b="1"/>
            </a:lvl7pPr>
            <a:lvl8pPr marL="3474186" indent="0">
              <a:buNone/>
              <a:defRPr sz="1700" b="1"/>
            </a:lvl8pPr>
            <a:lvl9pPr marL="3970498"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502921" y="2319869"/>
            <a:ext cx="4444207" cy="4214707"/>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09530" y="1637456"/>
            <a:ext cx="4445953" cy="682413"/>
          </a:xfrm>
        </p:spPr>
        <p:txBody>
          <a:bodyPr anchor="b"/>
          <a:lstStyle>
            <a:lvl1pPr marL="0" indent="0">
              <a:buNone/>
              <a:defRPr sz="2600" b="1"/>
            </a:lvl1pPr>
            <a:lvl2pPr marL="496313" indent="0">
              <a:buNone/>
              <a:defRPr sz="2200" b="1"/>
            </a:lvl2pPr>
            <a:lvl3pPr marL="992625" indent="0">
              <a:buNone/>
              <a:defRPr sz="2000" b="1"/>
            </a:lvl3pPr>
            <a:lvl4pPr marL="1488937" indent="0">
              <a:buNone/>
              <a:defRPr sz="1700" b="1"/>
            </a:lvl4pPr>
            <a:lvl5pPr marL="1985248" indent="0">
              <a:buNone/>
              <a:defRPr sz="1700" b="1"/>
            </a:lvl5pPr>
            <a:lvl6pPr marL="2481561" indent="0">
              <a:buNone/>
              <a:defRPr sz="1700" b="1"/>
            </a:lvl6pPr>
            <a:lvl7pPr marL="2977873" indent="0">
              <a:buNone/>
              <a:defRPr sz="1700" b="1"/>
            </a:lvl7pPr>
            <a:lvl8pPr marL="3474186" indent="0">
              <a:buNone/>
              <a:defRPr sz="1700" b="1"/>
            </a:lvl8pPr>
            <a:lvl9pPr marL="3970498"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9530" y="2319869"/>
            <a:ext cx="4445953" cy="4214707"/>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Footer Placeholder 7"/>
          <p:cNvSpPr>
            <a:spLocks noGrp="1"/>
          </p:cNvSpPr>
          <p:nvPr>
            <p:ph type="ftr" sz="quarter" idx="11"/>
          </p:nvPr>
        </p:nvSpPr>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Slide Number Placeholder 8"/>
          <p:cNvSpPr>
            <a:spLocks noGrp="1"/>
          </p:cNvSpPr>
          <p:nvPr>
            <p:ph type="sldNum" sz="quarter" idx="12"/>
          </p:nvPr>
        </p:nvSpPr>
        <p:spPr/>
        <p:txBody>
          <a:bodyPr/>
          <a:lstStyle>
            <a:lvl1pPr>
              <a:defRPr/>
            </a:lvl1pPr>
          </a:lstStyle>
          <a:p>
            <a:pPr>
              <a:defRPr/>
            </a:pPr>
            <a:fld id="{6FF8E879-5249-48C8-A9C5-1009803F7298}"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951058207"/>
      </p:ext>
    </p:extLst>
  </p:cSld>
  <p:clrMapOvr>
    <a:masterClrMapping/>
  </p:clrMapOvr>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4"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5" name="Rectangle 8"/>
          <p:cNvSpPr>
            <a:spLocks noGrp="1" noChangeArrowheads="1"/>
          </p:cNvSpPr>
          <p:nvPr>
            <p:ph type="sldNum" sz="quarter" idx="12"/>
          </p:nvPr>
        </p:nvSpPr>
        <p:spPr>
          <a:ln/>
        </p:spPr>
        <p:txBody>
          <a:bodyPr/>
          <a:lstStyle>
            <a:lvl1pPr>
              <a:defRPr/>
            </a:lvl1pPr>
          </a:lstStyle>
          <a:p>
            <a:pPr>
              <a:defRPr/>
            </a:pPr>
            <a:fld id="{95E613A3-6C29-43F6-B8DD-8D8A723E7509}"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1575298035"/>
      </p:ext>
    </p:extLst>
  </p:cSld>
  <p:clrMapOvr>
    <a:masterClrMapping/>
  </p:clrMapOvr>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06570"/>
            <a:ext cx="4449762"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7" y="1706570"/>
            <a:ext cx="4449763"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3"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4" name="Rectangle 8"/>
          <p:cNvSpPr>
            <a:spLocks noGrp="1" noChangeArrowheads="1"/>
          </p:cNvSpPr>
          <p:nvPr>
            <p:ph type="sldNum" sz="quarter" idx="12"/>
          </p:nvPr>
        </p:nvSpPr>
        <p:spPr>
          <a:ln/>
        </p:spPr>
        <p:txBody>
          <a:bodyPr/>
          <a:lstStyle>
            <a:lvl1pPr>
              <a:defRPr/>
            </a:lvl1pPr>
          </a:lstStyle>
          <a:p>
            <a:pPr>
              <a:defRPr/>
            </a:pPr>
            <a:fld id="{3065323B-B6C8-426E-BFF1-32A7540C7E68}"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221425207"/>
      </p:ext>
    </p:extLst>
  </p:cSld>
  <p:clrMapOvr>
    <a:masterClrMapping/>
  </p:clrMapOvr>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3" y="291253"/>
            <a:ext cx="3309144" cy="1239520"/>
          </a:xfrm>
        </p:spPr>
        <p:txBody>
          <a:bodyPr/>
          <a:lstStyle>
            <a:lvl1pPr algn="l">
              <a:defRPr sz="2200" b="1"/>
            </a:lvl1pPr>
          </a:lstStyle>
          <a:p>
            <a:r>
              <a:rPr lang="en-US" smtClean="0"/>
              <a:t>Click to edit Master title style</a:t>
            </a:r>
            <a:endParaRPr lang="en-CA"/>
          </a:p>
        </p:txBody>
      </p:sp>
      <p:sp>
        <p:nvSpPr>
          <p:cNvPr id="3" name="Content Placeholder 2"/>
          <p:cNvSpPr>
            <a:spLocks noGrp="1"/>
          </p:cNvSpPr>
          <p:nvPr>
            <p:ph idx="1"/>
          </p:nvPr>
        </p:nvSpPr>
        <p:spPr>
          <a:xfrm>
            <a:off x="3932555" y="291256"/>
            <a:ext cx="5622925" cy="6243321"/>
          </a:xfrm>
        </p:spPr>
        <p:txBody>
          <a:bodyPr/>
          <a:lstStyle>
            <a:lvl1pPr>
              <a:defRPr sz="35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2923" y="1530776"/>
            <a:ext cx="3309144" cy="5003801"/>
          </a:xfrm>
        </p:spPr>
        <p:txBody>
          <a:bodyPr/>
          <a:lstStyle>
            <a:lvl1pPr marL="0" indent="0">
              <a:buNone/>
              <a:defRPr sz="1500"/>
            </a:lvl1pPr>
            <a:lvl2pPr marL="496313" indent="0">
              <a:buNone/>
              <a:defRPr sz="1300"/>
            </a:lvl2pPr>
            <a:lvl3pPr marL="992625" indent="0">
              <a:buNone/>
              <a:defRPr sz="1100"/>
            </a:lvl3pPr>
            <a:lvl4pPr marL="1488937" indent="0">
              <a:buNone/>
              <a:defRPr sz="1000"/>
            </a:lvl4pPr>
            <a:lvl5pPr marL="1985248" indent="0">
              <a:buNone/>
              <a:defRPr sz="1000"/>
            </a:lvl5pPr>
            <a:lvl6pPr marL="2481561" indent="0">
              <a:buNone/>
              <a:defRPr sz="1000"/>
            </a:lvl6pPr>
            <a:lvl7pPr marL="2977873" indent="0">
              <a:buNone/>
              <a:defRPr sz="1000"/>
            </a:lvl7pPr>
            <a:lvl8pPr marL="3474186" indent="0">
              <a:buNone/>
              <a:defRPr sz="1000"/>
            </a:lvl8pPr>
            <a:lvl9pPr marL="3970498" indent="0">
              <a:buNone/>
              <a:defRPr sz="10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7" name="Rectangle 8"/>
          <p:cNvSpPr>
            <a:spLocks noGrp="1" noChangeArrowheads="1"/>
          </p:cNvSpPr>
          <p:nvPr>
            <p:ph type="sldNum" sz="quarter" idx="12"/>
          </p:nvPr>
        </p:nvSpPr>
        <p:spPr>
          <a:ln/>
        </p:spPr>
        <p:txBody>
          <a:bodyPr/>
          <a:lstStyle>
            <a:lvl1pPr>
              <a:defRPr/>
            </a:lvl1pPr>
          </a:lstStyle>
          <a:p>
            <a:pPr>
              <a:defRPr/>
            </a:pPr>
            <a:fld id="{E4F4E250-EF52-4D35-9E19-D06FDD6075E2}"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2929593216"/>
      </p:ext>
    </p:extLst>
  </p:cSld>
  <p:clrMapOvr>
    <a:masterClrMapping/>
  </p:clrMapOvr>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20642"/>
            <a:ext cx="6035040" cy="604521"/>
          </a:xfrm>
        </p:spPr>
        <p:txBody>
          <a:bodyPr/>
          <a:lstStyle>
            <a:lvl1pPr algn="l">
              <a:defRPr sz="2200" b="1"/>
            </a:lvl1pPr>
          </a:lstStyle>
          <a:p>
            <a:r>
              <a:rPr lang="en-US" smtClean="0"/>
              <a:t>Click to edit Master title style</a:t>
            </a:r>
            <a:endParaRPr lang="en-CA"/>
          </a:p>
        </p:txBody>
      </p:sp>
      <p:sp>
        <p:nvSpPr>
          <p:cNvPr id="3" name="Picture Placeholder 2"/>
          <p:cNvSpPr>
            <a:spLocks noGrp="1"/>
          </p:cNvSpPr>
          <p:nvPr>
            <p:ph type="pic" idx="1"/>
          </p:nvPr>
        </p:nvSpPr>
        <p:spPr>
          <a:xfrm>
            <a:off x="1971517" y="653627"/>
            <a:ext cx="6035040" cy="4389120"/>
          </a:xfrm>
        </p:spPr>
        <p:txBody>
          <a:bodyPr/>
          <a:lstStyle>
            <a:lvl1pPr marL="0" indent="0">
              <a:buNone/>
              <a:defRPr sz="3500"/>
            </a:lvl1pPr>
            <a:lvl2pPr marL="496313" indent="0">
              <a:buNone/>
              <a:defRPr sz="3000"/>
            </a:lvl2pPr>
            <a:lvl3pPr marL="992625" indent="0">
              <a:buNone/>
              <a:defRPr sz="2600"/>
            </a:lvl3pPr>
            <a:lvl4pPr marL="1488937" indent="0">
              <a:buNone/>
              <a:defRPr sz="2200"/>
            </a:lvl4pPr>
            <a:lvl5pPr marL="1985248" indent="0">
              <a:buNone/>
              <a:defRPr sz="2200"/>
            </a:lvl5pPr>
            <a:lvl6pPr marL="2481561" indent="0">
              <a:buNone/>
              <a:defRPr sz="2200"/>
            </a:lvl6pPr>
            <a:lvl7pPr marL="2977873" indent="0">
              <a:buNone/>
              <a:defRPr sz="2200"/>
            </a:lvl7pPr>
            <a:lvl8pPr marL="3474186" indent="0">
              <a:buNone/>
              <a:defRPr sz="2200"/>
            </a:lvl8pPr>
            <a:lvl9pPr marL="3970498" indent="0">
              <a:buNone/>
              <a:defRPr sz="2200"/>
            </a:lvl9pPr>
          </a:lstStyle>
          <a:p>
            <a:pPr lvl="0"/>
            <a:endParaRPr lang="en-CA" noProof="0"/>
          </a:p>
        </p:txBody>
      </p:sp>
      <p:sp>
        <p:nvSpPr>
          <p:cNvPr id="4" name="Text Placeholder 3"/>
          <p:cNvSpPr>
            <a:spLocks noGrp="1"/>
          </p:cNvSpPr>
          <p:nvPr>
            <p:ph type="body" sz="half" idx="2"/>
          </p:nvPr>
        </p:nvSpPr>
        <p:spPr>
          <a:xfrm>
            <a:off x="1971517" y="5725163"/>
            <a:ext cx="6035040" cy="858519"/>
          </a:xfrm>
        </p:spPr>
        <p:txBody>
          <a:bodyPr/>
          <a:lstStyle>
            <a:lvl1pPr marL="0" indent="0">
              <a:buNone/>
              <a:defRPr sz="1500"/>
            </a:lvl1pPr>
            <a:lvl2pPr marL="496313" indent="0">
              <a:buNone/>
              <a:defRPr sz="1300"/>
            </a:lvl2pPr>
            <a:lvl3pPr marL="992625" indent="0">
              <a:buNone/>
              <a:defRPr sz="1100"/>
            </a:lvl3pPr>
            <a:lvl4pPr marL="1488937" indent="0">
              <a:buNone/>
              <a:defRPr sz="1000"/>
            </a:lvl4pPr>
            <a:lvl5pPr marL="1985248" indent="0">
              <a:buNone/>
              <a:defRPr sz="1000"/>
            </a:lvl5pPr>
            <a:lvl6pPr marL="2481561" indent="0">
              <a:buNone/>
              <a:defRPr sz="1000"/>
            </a:lvl6pPr>
            <a:lvl7pPr marL="2977873" indent="0">
              <a:buNone/>
              <a:defRPr sz="1000"/>
            </a:lvl7pPr>
            <a:lvl8pPr marL="3474186" indent="0">
              <a:buNone/>
              <a:defRPr sz="1000"/>
            </a:lvl8pPr>
            <a:lvl9pPr marL="3970498" indent="0">
              <a:buNone/>
              <a:defRPr sz="1000"/>
            </a:lvl9pPr>
          </a:lstStyle>
          <a:p>
            <a:pPr lvl="0"/>
            <a:r>
              <a:rPr lang="en-US" smtClean="0"/>
              <a:t>Click to edit Master text styles</a:t>
            </a:r>
          </a:p>
        </p:txBody>
      </p:sp>
      <p:sp>
        <p:nvSpPr>
          <p:cNvPr id="5"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6"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7" name="Rectangle 8"/>
          <p:cNvSpPr>
            <a:spLocks noGrp="1" noChangeArrowheads="1"/>
          </p:cNvSpPr>
          <p:nvPr>
            <p:ph type="sldNum" sz="quarter" idx="12"/>
          </p:nvPr>
        </p:nvSpPr>
        <p:spPr>
          <a:ln/>
        </p:spPr>
        <p:txBody>
          <a:bodyPr/>
          <a:lstStyle>
            <a:lvl1pPr>
              <a:defRPr/>
            </a:lvl1pPr>
          </a:lstStyle>
          <a:p>
            <a:pPr>
              <a:defRPr/>
            </a:pPr>
            <a:fld id="{2B0997BF-D7D6-494F-BA86-E38669F206BB}"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1880592539"/>
      </p:ext>
    </p:extLst>
  </p:cSld>
  <p:clrMapOvr>
    <a:masterClrMapping/>
  </p:clrMapOvr>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6"/>
          <p:cNvSpPr>
            <a:spLocks noGrp="1" noChangeArrowheads="1"/>
          </p:cNvSpPr>
          <p:nvPr>
            <p:ph type="dt" sz="half" idx="10"/>
          </p:nvPr>
        </p:nvSpPr>
        <p:spPr>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5" name="Rectangle 7"/>
          <p:cNvSpPr>
            <a:spLocks noGrp="1" noChangeArrowheads="1"/>
          </p:cNvSpPr>
          <p:nvPr>
            <p:ph type="ftr" sz="quarter" idx="11"/>
          </p:nvPr>
        </p:nvSpPr>
        <p:spPr>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6" name="Rectangle 8"/>
          <p:cNvSpPr>
            <a:spLocks noGrp="1" noChangeArrowheads="1"/>
          </p:cNvSpPr>
          <p:nvPr>
            <p:ph type="sldNum" sz="quarter" idx="12"/>
          </p:nvPr>
        </p:nvSpPr>
        <p:spPr>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748168626"/>
      </p:ext>
    </p:extLst>
  </p:cSld>
  <p:clrMapOvr>
    <a:masterClrMapping/>
  </p:clrMapOvr>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1224" y="421643"/>
            <a:ext cx="2202021" cy="599947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23412" y="421643"/>
            <a:ext cx="6440170" cy="59994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2606174694"/>
      </p:ext>
    </p:extLst>
  </p:cSld>
  <p:clrMapOvr>
    <a:masterClrMapping/>
  </p:clrMapOvr>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24233" y="243843"/>
            <a:ext cx="8044974" cy="3152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02204653"/>
      </p:ext>
    </p:extLst>
  </p:cSld>
  <p:clrMapOvr>
    <a:masterClrMapping/>
  </p:clrMapOvr>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AutoShape 7"/>
          <p:cNvSpPr>
            <a:spLocks noChangeArrowheads="1"/>
          </p:cNvSpPr>
          <p:nvPr/>
        </p:nvSpPr>
        <p:spPr bwMode="auto">
          <a:xfrm>
            <a:off x="754380" y="2553546"/>
            <a:ext cx="8549640" cy="116841"/>
          </a:xfrm>
          <a:custGeom>
            <a:avLst/>
            <a:gdLst>
              <a:gd name="T0" fmla="*/ 0 w 1000"/>
              <a:gd name="T1" fmla="*/ 0 h 1000"/>
              <a:gd name="T2" fmla="*/ 2147483647 w 1000"/>
              <a:gd name="T3" fmla="*/ 0 h 1000"/>
              <a:gd name="T4" fmla="*/ 2147483647 w 1000"/>
              <a:gd name="T5" fmla="*/ 1314299689 h 1000"/>
              <a:gd name="T6" fmla="*/ 0 w 1000"/>
              <a:gd name="T7" fmla="*/ 1314299689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lIns="99276" tIns="49638" rIns="99276" bIns="49638"/>
          <a:lstStyle/>
          <a:p>
            <a:pPr algn="l" latinLnBrk="0"/>
            <a:endParaRPr kumimoji="0" lang="en-US" sz="2200" b="0">
              <a:solidFill>
                <a:srgbClr val="000000"/>
              </a:solidFill>
              <a:latin typeface="Verdana" pitchFamily="34" charset="0"/>
              <a:ea typeface="MS PGothic" pitchFamily="34" charset="-128"/>
            </a:endParaRPr>
          </a:p>
        </p:txBody>
      </p:sp>
      <p:sp>
        <p:nvSpPr>
          <p:cNvPr id="1364994" name="Rectangle 2"/>
          <p:cNvSpPr>
            <a:spLocks noGrp="1" noChangeArrowheads="1"/>
          </p:cNvSpPr>
          <p:nvPr>
            <p:ph type="ctrTitle"/>
          </p:nvPr>
        </p:nvSpPr>
        <p:spPr>
          <a:xfrm>
            <a:off x="754380" y="1056640"/>
            <a:ext cx="8549640" cy="1463040"/>
          </a:xfrm>
        </p:spPr>
        <p:txBody>
          <a:bodyPr/>
          <a:lstStyle>
            <a:lvl1pPr>
              <a:defRPr sz="4300"/>
            </a:lvl1pPr>
          </a:lstStyle>
          <a:p>
            <a:r>
              <a:rPr lang="en-US"/>
              <a:t>Click to edit Master title style</a:t>
            </a:r>
          </a:p>
        </p:txBody>
      </p:sp>
      <p:sp>
        <p:nvSpPr>
          <p:cNvPr id="1364995" name="Rectangle 3"/>
          <p:cNvSpPr>
            <a:spLocks noGrp="1" noChangeArrowheads="1"/>
          </p:cNvSpPr>
          <p:nvPr>
            <p:ph type="subTitle" idx="1"/>
          </p:nvPr>
        </p:nvSpPr>
        <p:spPr>
          <a:xfrm>
            <a:off x="1592580" y="3657600"/>
            <a:ext cx="7711440" cy="1706880"/>
          </a:xfrm>
        </p:spPr>
        <p:txBody>
          <a:bodyPr/>
          <a:lstStyle>
            <a:lvl1pPr marL="0" indent="0">
              <a:buFont typeface="Wingdings" pitchFamily="2" charset="2"/>
              <a:buNone/>
              <a:defRPr sz="3000"/>
            </a:lvl1pPr>
          </a:lstStyle>
          <a:p>
            <a:r>
              <a:rPr lang="en-US"/>
              <a:t>Click to edit Master subtitle style</a:t>
            </a:r>
          </a:p>
        </p:txBody>
      </p:sp>
      <p:sp>
        <p:nvSpPr>
          <p:cNvPr id="8"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9"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0"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609650503"/>
      </p:ext>
    </p:extLst>
  </p:cSld>
  <p:clrMapOvr>
    <a:masterClrMapping/>
  </p:clrMapOvr>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CA" dirty="0"/>
          </a:p>
        </p:txBody>
      </p:sp>
      <p:sp>
        <p:nvSpPr>
          <p:cNvPr id="3" name="Content Placeholder 2"/>
          <p:cNvSpPr>
            <a:spLocks noGrp="1"/>
          </p:cNvSpPr>
          <p:nvPr>
            <p:ph idx="1"/>
          </p:nvPr>
        </p:nvSpPr>
        <p:spPr/>
        <p:txBody>
          <a:bodyPr/>
          <a:lstStyle>
            <a:lvl1pPr>
              <a:defRPr sz="2200"/>
            </a:lvl1pPr>
            <a:lvl2pPr>
              <a:defRPr sz="2000"/>
            </a:lvl2pPr>
            <a:lvl3pPr>
              <a:defRPr sz="17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7"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019697677"/>
      </p:ext>
    </p:extLst>
  </p:cSld>
  <p:clrMapOvr>
    <a:masterClrMapping/>
  </p:clrMapOvr>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4544" y="4700694"/>
            <a:ext cx="8549640" cy="1452880"/>
          </a:xfrm>
        </p:spPr>
        <p:txBody>
          <a:bodyPr anchor="t"/>
          <a:lstStyle>
            <a:lvl1pPr algn="l">
              <a:defRPr sz="4300" b="1" cap="all"/>
            </a:lvl1pPr>
          </a:lstStyle>
          <a:p>
            <a:r>
              <a:rPr lang="en-US" smtClean="0"/>
              <a:t>Click to edit Master title style</a:t>
            </a:r>
            <a:endParaRPr lang="en-CA"/>
          </a:p>
        </p:txBody>
      </p:sp>
      <p:sp>
        <p:nvSpPr>
          <p:cNvPr id="3" name="Text Placeholder 2"/>
          <p:cNvSpPr>
            <a:spLocks noGrp="1"/>
          </p:cNvSpPr>
          <p:nvPr>
            <p:ph type="body" idx="1"/>
          </p:nvPr>
        </p:nvSpPr>
        <p:spPr>
          <a:xfrm>
            <a:off x="794544" y="3100495"/>
            <a:ext cx="8549640" cy="1600199"/>
          </a:xfrm>
        </p:spPr>
        <p:txBody>
          <a:bodyPr anchor="b"/>
          <a:lstStyle>
            <a:lvl1pPr marL="0" indent="0">
              <a:buNone/>
              <a:defRPr sz="2200"/>
            </a:lvl1pPr>
            <a:lvl2pPr marL="496382" indent="0">
              <a:buNone/>
              <a:defRPr sz="2000"/>
            </a:lvl2pPr>
            <a:lvl3pPr marL="992764" indent="0">
              <a:buNone/>
              <a:defRPr sz="1700"/>
            </a:lvl3pPr>
            <a:lvl4pPr marL="1489146" indent="0">
              <a:buNone/>
              <a:defRPr sz="1500"/>
            </a:lvl4pPr>
            <a:lvl5pPr marL="1985528" indent="0">
              <a:buNone/>
              <a:defRPr sz="1500"/>
            </a:lvl5pPr>
            <a:lvl6pPr marL="2481910" indent="0">
              <a:buNone/>
              <a:defRPr sz="1500"/>
            </a:lvl6pPr>
            <a:lvl7pPr marL="2978292" indent="0">
              <a:buNone/>
              <a:defRPr sz="1500"/>
            </a:lvl7pPr>
            <a:lvl8pPr marL="3474674" indent="0">
              <a:buNone/>
              <a:defRPr sz="1500"/>
            </a:lvl8pPr>
            <a:lvl9pPr marL="3971056" indent="0">
              <a:buNone/>
              <a:defRPr sz="1500"/>
            </a:lvl9pPr>
          </a:lstStyle>
          <a:p>
            <a:pPr lvl="0"/>
            <a:r>
              <a:rPr lang="en-US" smtClean="0"/>
              <a:t>Click to edit Master text styles</a:t>
            </a:r>
          </a:p>
        </p:txBody>
      </p:sp>
      <p:sp>
        <p:nvSpPr>
          <p:cNvPr id="7"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703516221"/>
      </p:ext>
    </p:extLst>
  </p:cSld>
  <p:clrMapOvr>
    <a:masterClrMapping/>
  </p:clrMapOvr>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623412" y="1422400"/>
            <a:ext cx="4316730" cy="499872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
        <p:nvSpPr>
          <p:cNvPr id="4" name="Content Placeholder 3"/>
          <p:cNvSpPr>
            <a:spLocks noGrp="1"/>
          </p:cNvSpPr>
          <p:nvPr>
            <p:ph sz="half" idx="2"/>
          </p:nvPr>
        </p:nvSpPr>
        <p:spPr>
          <a:xfrm>
            <a:off x="5107782" y="1422400"/>
            <a:ext cx="4316730" cy="4998720"/>
          </a:xfrm>
        </p:spPr>
        <p:txBody>
          <a:bodyPr/>
          <a:lstStyle>
            <a:lvl1pPr>
              <a:defRPr sz="30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8"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9"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0"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002767817"/>
      </p:ext>
    </p:extLst>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20"/>
            <a:ext cx="4443412"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3"/>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7" y="1636720"/>
            <a:ext cx="4445000"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7" y="2319343"/>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a:spLocks noGrp="1"/>
          </p:cNvSpPr>
          <p:nvPr>
            <p:ph type="ftr" sz="quarter" idx="10"/>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11" name="Slide Number Placeholder 5"/>
          <p:cNvSpPr>
            <a:spLocks noGrp="1"/>
          </p:cNvSpPr>
          <p:nvPr>
            <p:ph type="sldNum" sz="quarter" idx="11"/>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292947"/>
            <a:ext cx="9052560" cy="12192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502920" y="1637454"/>
            <a:ext cx="4444207" cy="682413"/>
          </a:xfrm>
        </p:spPr>
        <p:txBody>
          <a:bodyPr anchor="b"/>
          <a:lstStyle>
            <a:lvl1pPr marL="0" indent="0">
              <a:buNone/>
              <a:defRPr sz="2600" b="1"/>
            </a:lvl1pPr>
            <a:lvl2pPr marL="496382" indent="0">
              <a:buNone/>
              <a:defRPr sz="2200" b="1"/>
            </a:lvl2pPr>
            <a:lvl3pPr marL="992764" indent="0">
              <a:buNone/>
              <a:defRPr sz="2000" b="1"/>
            </a:lvl3pPr>
            <a:lvl4pPr marL="1489146" indent="0">
              <a:buNone/>
              <a:defRPr sz="1700" b="1"/>
            </a:lvl4pPr>
            <a:lvl5pPr marL="1985528" indent="0">
              <a:buNone/>
              <a:defRPr sz="1700" b="1"/>
            </a:lvl5pPr>
            <a:lvl6pPr marL="2481910" indent="0">
              <a:buNone/>
              <a:defRPr sz="1700" b="1"/>
            </a:lvl6pPr>
            <a:lvl7pPr marL="2978292" indent="0">
              <a:buNone/>
              <a:defRPr sz="1700" b="1"/>
            </a:lvl7pPr>
            <a:lvl8pPr marL="3474674" indent="0">
              <a:buNone/>
              <a:defRPr sz="1700" b="1"/>
            </a:lvl8pPr>
            <a:lvl9pPr marL="3971056"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502920" y="2319867"/>
            <a:ext cx="4444207" cy="4214707"/>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5109528" y="1637454"/>
            <a:ext cx="4445953" cy="682413"/>
          </a:xfrm>
        </p:spPr>
        <p:txBody>
          <a:bodyPr anchor="b"/>
          <a:lstStyle>
            <a:lvl1pPr marL="0" indent="0">
              <a:buNone/>
              <a:defRPr sz="2600" b="1"/>
            </a:lvl1pPr>
            <a:lvl2pPr marL="496382" indent="0">
              <a:buNone/>
              <a:defRPr sz="2200" b="1"/>
            </a:lvl2pPr>
            <a:lvl3pPr marL="992764" indent="0">
              <a:buNone/>
              <a:defRPr sz="2000" b="1"/>
            </a:lvl3pPr>
            <a:lvl4pPr marL="1489146" indent="0">
              <a:buNone/>
              <a:defRPr sz="1700" b="1"/>
            </a:lvl4pPr>
            <a:lvl5pPr marL="1985528" indent="0">
              <a:buNone/>
              <a:defRPr sz="1700" b="1"/>
            </a:lvl5pPr>
            <a:lvl6pPr marL="2481910" indent="0">
              <a:buNone/>
              <a:defRPr sz="1700" b="1"/>
            </a:lvl6pPr>
            <a:lvl7pPr marL="2978292" indent="0">
              <a:buNone/>
              <a:defRPr sz="1700" b="1"/>
            </a:lvl7pPr>
            <a:lvl8pPr marL="3474674" indent="0">
              <a:buNone/>
              <a:defRPr sz="1700" b="1"/>
            </a:lvl8pPr>
            <a:lvl9pPr marL="3971056"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5109528" y="2319867"/>
            <a:ext cx="4445953" cy="4214707"/>
          </a:xfrm>
        </p:spPr>
        <p:txBody>
          <a:bodyPr/>
          <a:lstStyle>
            <a:lvl1pPr>
              <a:defRPr sz="2600"/>
            </a:lvl1pPr>
            <a:lvl2pPr>
              <a:defRPr sz="2200"/>
            </a:lvl2pPr>
            <a:lvl3pPr>
              <a:defRPr sz="20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13"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14"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5"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621821182"/>
      </p:ext>
    </p:extLst>
  </p:cSld>
  <p:clrMapOvr>
    <a:masterClrMapping/>
  </p:clrMapOvr>
  <p:transition/>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6"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7"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8"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2817046112"/>
      </p:ext>
    </p:extLst>
  </p:cSld>
  <p:clrMapOvr>
    <a:masterClrMapping/>
  </p:clrMapOvr>
  <p:transition/>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9"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0"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622361484"/>
      </p:ext>
    </p:extLst>
  </p:cSld>
  <p:clrMapOvr>
    <a:masterClrMapping/>
  </p:clrMapOvr>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2921" y="291253"/>
            <a:ext cx="3309144" cy="1239520"/>
          </a:xfrm>
        </p:spPr>
        <p:txBody>
          <a:bodyPr/>
          <a:lstStyle>
            <a:lvl1pPr algn="l">
              <a:defRPr sz="2200" b="1"/>
            </a:lvl1pPr>
          </a:lstStyle>
          <a:p>
            <a:r>
              <a:rPr lang="en-US" smtClean="0"/>
              <a:t>Click to edit Master title style</a:t>
            </a:r>
            <a:endParaRPr lang="en-CA"/>
          </a:p>
        </p:txBody>
      </p:sp>
      <p:sp>
        <p:nvSpPr>
          <p:cNvPr id="3" name="Content Placeholder 2"/>
          <p:cNvSpPr>
            <a:spLocks noGrp="1"/>
          </p:cNvSpPr>
          <p:nvPr>
            <p:ph idx="1"/>
          </p:nvPr>
        </p:nvSpPr>
        <p:spPr>
          <a:xfrm>
            <a:off x="3932555" y="291254"/>
            <a:ext cx="5622925" cy="6243321"/>
          </a:xfrm>
        </p:spPr>
        <p:txBody>
          <a:bodyPr/>
          <a:lstStyle>
            <a:lvl1pPr>
              <a:defRPr sz="35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502921" y="1530774"/>
            <a:ext cx="3309144" cy="5003801"/>
          </a:xfrm>
        </p:spPr>
        <p:txBody>
          <a:bodyPr/>
          <a:lstStyle>
            <a:lvl1pPr marL="0" indent="0">
              <a:buNone/>
              <a:defRPr sz="1500"/>
            </a:lvl1pPr>
            <a:lvl2pPr marL="496382" indent="0">
              <a:buNone/>
              <a:defRPr sz="1300"/>
            </a:lvl2pPr>
            <a:lvl3pPr marL="992764" indent="0">
              <a:buNone/>
              <a:defRPr sz="1100"/>
            </a:lvl3pPr>
            <a:lvl4pPr marL="1489146" indent="0">
              <a:buNone/>
              <a:defRPr sz="1000"/>
            </a:lvl4pPr>
            <a:lvl5pPr marL="1985528" indent="0">
              <a:buNone/>
              <a:defRPr sz="1000"/>
            </a:lvl5pPr>
            <a:lvl6pPr marL="2481910" indent="0">
              <a:buNone/>
              <a:defRPr sz="1000"/>
            </a:lvl6pPr>
            <a:lvl7pPr marL="2978292" indent="0">
              <a:buNone/>
              <a:defRPr sz="1000"/>
            </a:lvl7pPr>
            <a:lvl8pPr marL="3474674" indent="0">
              <a:buNone/>
              <a:defRPr sz="1000"/>
            </a:lvl8pPr>
            <a:lvl9pPr marL="3971056" indent="0">
              <a:buNone/>
              <a:defRPr sz="1000"/>
            </a:lvl9pPr>
          </a:lstStyle>
          <a:p>
            <a:pPr lvl="0"/>
            <a:r>
              <a:rPr lang="en-US" smtClean="0"/>
              <a:t>Click to edit Master text styles</a:t>
            </a:r>
          </a:p>
        </p:txBody>
      </p:sp>
      <p:sp>
        <p:nvSpPr>
          <p:cNvPr id="8"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9"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0"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806312622"/>
      </p:ext>
    </p:extLst>
  </p:cSld>
  <p:clrMapOvr>
    <a:masterClrMapping/>
  </p:clrMapOvr>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517" y="5120640"/>
            <a:ext cx="6035040" cy="604521"/>
          </a:xfrm>
        </p:spPr>
        <p:txBody>
          <a:bodyPr/>
          <a:lstStyle>
            <a:lvl1pPr algn="l">
              <a:defRPr sz="2200" b="1"/>
            </a:lvl1pPr>
          </a:lstStyle>
          <a:p>
            <a:r>
              <a:rPr lang="en-US" smtClean="0"/>
              <a:t>Click to edit Master title style</a:t>
            </a:r>
            <a:endParaRPr lang="en-CA"/>
          </a:p>
        </p:txBody>
      </p:sp>
      <p:sp>
        <p:nvSpPr>
          <p:cNvPr id="3" name="Picture Placeholder 2"/>
          <p:cNvSpPr>
            <a:spLocks noGrp="1"/>
          </p:cNvSpPr>
          <p:nvPr>
            <p:ph type="pic" idx="1"/>
          </p:nvPr>
        </p:nvSpPr>
        <p:spPr>
          <a:xfrm>
            <a:off x="1971517" y="653627"/>
            <a:ext cx="6035040" cy="4389120"/>
          </a:xfrm>
        </p:spPr>
        <p:txBody>
          <a:bodyPr/>
          <a:lstStyle>
            <a:lvl1pPr marL="0" indent="0">
              <a:buNone/>
              <a:defRPr sz="3500"/>
            </a:lvl1pPr>
            <a:lvl2pPr marL="496382" indent="0">
              <a:buNone/>
              <a:defRPr sz="3000"/>
            </a:lvl2pPr>
            <a:lvl3pPr marL="992764" indent="0">
              <a:buNone/>
              <a:defRPr sz="2600"/>
            </a:lvl3pPr>
            <a:lvl4pPr marL="1489146" indent="0">
              <a:buNone/>
              <a:defRPr sz="2200"/>
            </a:lvl4pPr>
            <a:lvl5pPr marL="1985528" indent="0">
              <a:buNone/>
              <a:defRPr sz="2200"/>
            </a:lvl5pPr>
            <a:lvl6pPr marL="2481910" indent="0">
              <a:buNone/>
              <a:defRPr sz="2200"/>
            </a:lvl6pPr>
            <a:lvl7pPr marL="2978292" indent="0">
              <a:buNone/>
              <a:defRPr sz="2200"/>
            </a:lvl7pPr>
            <a:lvl8pPr marL="3474674" indent="0">
              <a:buNone/>
              <a:defRPr sz="2200"/>
            </a:lvl8pPr>
            <a:lvl9pPr marL="3971056" indent="0">
              <a:buNone/>
              <a:defRPr sz="2200"/>
            </a:lvl9pPr>
          </a:lstStyle>
          <a:p>
            <a:pPr lvl="0"/>
            <a:endParaRPr lang="en-CA" noProof="0"/>
          </a:p>
        </p:txBody>
      </p:sp>
      <p:sp>
        <p:nvSpPr>
          <p:cNvPr id="4" name="Text Placeholder 3"/>
          <p:cNvSpPr>
            <a:spLocks noGrp="1"/>
          </p:cNvSpPr>
          <p:nvPr>
            <p:ph type="body" sz="half" idx="2"/>
          </p:nvPr>
        </p:nvSpPr>
        <p:spPr>
          <a:xfrm>
            <a:off x="1971517" y="5725161"/>
            <a:ext cx="6035040" cy="858519"/>
          </a:xfrm>
        </p:spPr>
        <p:txBody>
          <a:bodyPr/>
          <a:lstStyle>
            <a:lvl1pPr marL="0" indent="0">
              <a:buNone/>
              <a:defRPr sz="1500"/>
            </a:lvl1pPr>
            <a:lvl2pPr marL="496382" indent="0">
              <a:buNone/>
              <a:defRPr sz="1300"/>
            </a:lvl2pPr>
            <a:lvl3pPr marL="992764" indent="0">
              <a:buNone/>
              <a:defRPr sz="1100"/>
            </a:lvl3pPr>
            <a:lvl4pPr marL="1489146" indent="0">
              <a:buNone/>
              <a:defRPr sz="1000"/>
            </a:lvl4pPr>
            <a:lvl5pPr marL="1985528" indent="0">
              <a:buNone/>
              <a:defRPr sz="1000"/>
            </a:lvl5pPr>
            <a:lvl6pPr marL="2481910" indent="0">
              <a:buNone/>
              <a:defRPr sz="1000"/>
            </a:lvl6pPr>
            <a:lvl7pPr marL="2978292" indent="0">
              <a:buNone/>
              <a:defRPr sz="1000"/>
            </a:lvl7pPr>
            <a:lvl8pPr marL="3474674" indent="0">
              <a:buNone/>
              <a:defRPr sz="1000"/>
            </a:lvl8pPr>
            <a:lvl9pPr marL="3971056" indent="0">
              <a:buNone/>
              <a:defRPr sz="1000"/>
            </a:lvl9pPr>
          </a:lstStyle>
          <a:p>
            <a:pPr lvl="0"/>
            <a:r>
              <a:rPr lang="en-US" smtClean="0"/>
              <a:t>Click to edit Master text styles</a:t>
            </a:r>
          </a:p>
        </p:txBody>
      </p:sp>
      <p:sp>
        <p:nvSpPr>
          <p:cNvPr id="8"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9"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0"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1956328863"/>
      </p:ext>
    </p:extLst>
  </p:cSld>
  <p:clrMapOvr>
    <a:masterClrMapping/>
  </p:clrMapOvr>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1820345151"/>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1222" y="421641"/>
            <a:ext cx="2202021" cy="5999479"/>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623412" y="421641"/>
            <a:ext cx="6440170" cy="59994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8"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9"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206145451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824231" y="243840"/>
            <a:ext cx="8044974" cy="31529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6"/>
          <p:cNvSpPr>
            <a:spLocks noGrp="1" noChangeArrowheads="1"/>
          </p:cNvSpPr>
          <p:nvPr>
            <p:ph type="dt" sz="half" idx="10"/>
          </p:nvPr>
        </p:nvSpPr>
        <p:spPr>
          <a:xfrm>
            <a:off x="670560" y="6661573"/>
            <a:ext cx="2179320" cy="508000"/>
          </a:xfrm>
          <a:ln/>
        </p:spPr>
        <p:txBody>
          <a:bodyPr/>
          <a:lstStyle>
            <a:lvl1pPr>
              <a:defRPr/>
            </a:lvl1pPr>
          </a:lstStyle>
          <a:p>
            <a:pPr>
              <a:defRPr/>
            </a:pPr>
            <a:r>
              <a:rPr lang="en-US" dirty="0" smtClean="0">
                <a:solidFill>
                  <a:srgbClr val="000000"/>
                </a:solidFill>
              </a:rPr>
              <a:t>Kwang-Jin Koh</a:t>
            </a:r>
            <a:endParaRPr lang="en-US" dirty="0">
              <a:solidFill>
                <a:srgbClr val="000000"/>
              </a:solidFill>
            </a:endParaRPr>
          </a:p>
        </p:txBody>
      </p:sp>
      <p:sp>
        <p:nvSpPr>
          <p:cNvPr id="4" name="Rectangle 7"/>
          <p:cNvSpPr>
            <a:spLocks noGrp="1" noChangeArrowheads="1"/>
          </p:cNvSpPr>
          <p:nvPr>
            <p:ph type="ftr" sz="quarter" idx="11"/>
          </p:nvPr>
        </p:nvSpPr>
        <p:spPr>
          <a:xfrm>
            <a:off x="3436620" y="6661573"/>
            <a:ext cx="3185160" cy="508000"/>
          </a:xfrm>
          <a:ln/>
        </p:spPr>
        <p:txBody>
          <a:bodyPr/>
          <a:lstStyle>
            <a:lvl1pPr>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5" name="Rectangle 8"/>
          <p:cNvSpPr>
            <a:spLocks noGrp="1" noChangeArrowheads="1"/>
          </p:cNvSpPr>
          <p:nvPr>
            <p:ph type="sldNum" sz="quarter" idx="12"/>
          </p:nvPr>
        </p:nvSpPr>
        <p:spPr>
          <a:xfrm>
            <a:off x="7208520" y="6661573"/>
            <a:ext cx="2179320" cy="508000"/>
          </a:xfrm>
          <a:ln/>
        </p:spPr>
        <p:txBody>
          <a:bodyPr/>
          <a:lstStyle>
            <a:lvl1pPr>
              <a:defRPr/>
            </a:lvl1pPr>
          </a:lstStyle>
          <a:p>
            <a:pPr>
              <a:defRPr/>
            </a:pPr>
            <a:fld id="{8ABC016C-D7B8-471A-8021-0F12F2B817DF}" type="slidenum">
              <a:rPr lang="en-US">
                <a:solidFill>
                  <a:srgbClr val="000000"/>
                </a:solidFill>
              </a:rPr>
              <a:pPr>
                <a:defRPr/>
              </a:pPr>
              <a:t>‹#›</a:t>
            </a:fld>
            <a:r>
              <a:rPr lang="en-US" dirty="0">
                <a:solidFill>
                  <a:srgbClr val="000000"/>
                </a:solidFill>
              </a:rPr>
              <a:t> of 70</a:t>
            </a:r>
          </a:p>
        </p:txBody>
      </p:sp>
    </p:spTree>
    <p:extLst>
      <p:ext uri="{BB962C8B-B14F-4D97-AF65-F5344CB8AC3E}">
        <p14:creationId xmlns:p14="http://schemas.microsoft.com/office/powerpoint/2010/main" val="3979200192"/>
      </p:ext>
    </p:extLst>
  </p:cSld>
  <p:clrMapOvr>
    <a:masterClrMapping/>
  </p:clrMapOvr>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070" y="2271713"/>
            <a:ext cx="8550275" cy="1568450"/>
          </a:xfrm>
        </p:spPr>
        <p:txBody>
          <a:bodyPr/>
          <a:lstStyle/>
          <a:p>
            <a:r>
              <a:rPr lang="en-US" smtClean="0"/>
              <a:t>Click to edit Master title style</a:t>
            </a:r>
            <a:endParaRPr lang="en-US"/>
          </a:p>
        </p:txBody>
      </p:sp>
      <p:sp>
        <p:nvSpPr>
          <p:cNvPr id="3" name="Subtitle 2"/>
          <p:cNvSpPr>
            <a:spLocks noGrp="1"/>
          </p:cNvSpPr>
          <p:nvPr>
            <p:ph type="subTitle" idx="1"/>
          </p:nvPr>
        </p:nvSpPr>
        <p:spPr>
          <a:xfrm>
            <a:off x="1508131" y="4144968"/>
            <a:ext cx="7042151" cy="1870075"/>
          </a:xfrm>
        </p:spPr>
        <p:txBody>
          <a:bodyPr/>
          <a:lstStyle>
            <a:lvl1pPr marL="0" indent="0" algn="ctr">
              <a:buNone/>
              <a:defRPr>
                <a:solidFill>
                  <a:schemeClr val="tx1">
                    <a:tint val="75000"/>
                  </a:schemeClr>
                </a:solidFill>
              </a:defRPr>
            </a:lvl1pPr>
            <a:lvl2pPr marL="456996" indent="0" algn="ctr">
              <a:buNone/>
              <a:defRPr>
                <a:solidFill>
                  <a:schemeClr val="tx1">
                    <a:tint val="75000"/>
                  </a:schemeClr>
                </a:solidFill>
              </a:defRPr>
            </a:lvl2pPr>
            <a:lvl3pPr marL="913993" indent="0" algn="ctr">
              <a:buNone/>
              <a:defRPr>
                <a:solidFill>
                  <a:schemeClr val="tx1">
                    <a:tint val="75000"/>
                  </a:schemeClr>
                </a:solidFill>
              </a:defRPr>
            </a:lvl3pPr>
            <a:lvl4pPr marL="1370990" indent="0" algn="ctr">
              <a:buNone/>
              <a:defRPr>
                <a:solidFill>
                  <a:schemeClr val="tx1">
                    <a:tint val="75000"/>
                  </a:schemeClr>
                </a:solidFill>
              </a:defRPr>
            </a:lvl4pPr>
            <a:lvl5pPr marL="1827987" indent="0" algn="ctr">
              <a:buNone/>
              <a:defRPr>
                <a:solidFill>
                  <a:schemeClr val="tx1">
                    <a:tint val="75000"/>
                  </a:schemeClr>
                </a:solidFill>
              </a:defRPr>
            </a:lvl5pPr>
            <a:lvl6pPr marL="2284983" indent="0" algn="ctr">
              <a:buNone/>
              <a:defRPr>
                <a:solidFill>
                  <a:schemeClr val="tx1">
                    <a:tint val="75000"/>
                  </a:schemeClr>
                </a:solidFill>
              </a:defRPr>
            </a:lvl6pPr>
            <a:lvl7pPr marL="2741981" indent="0" algn="ctr">
              <a:buNone/>
              <a:defRPr>
                <a:solidFill>
                  <a:schemeClr val="tx1">
                    <a:tint val="75000"/>
                  </a:schemeClr>
                </a:solidFill>
              </a:defRPr>
            </a:lvl7pPr>
            <a:lvl8pPr marL="3198976" indent="0" algn="ctr">
              <a:buNone/>
              <a:defRPr>
                <a:solidFill>
                  <a:schemeClr val="tx1">
                    <a:tint val="75000"/>
                  </a:schemeClr>
                </a:solidFill>
              </a:defRPr>
            </a:lvl8pPr>
            <a:lvl9pPr marL="3655973" indent="0" algn="ctr">
              <a:buNone/>
              <a:defRPr>
                <a:solidFill>
                  <a:schemeClr val="tx1">
                    <a:tint val="75000"/>
                  </a:schemeClr>
                </a:solidFill>
              </a:defRPr>
            </a:lvl9pPr>
          </a:lstStyle>
          <a:p>
            <a:r>
              <a:rPr lang="en-US" smtClean="0"/>
              <a:t>Click to edit Master subtitle style</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629901074"/>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415351647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t>March 2-3, 2011</a:t>
            </a:r>
            <a:endParaRPr lang="en-US" dirty="0"/>
          </a:p>
        </p:txBody>
      </p:sp>
      <p:sp>
        <p:nvSpPr>
          <p:cNvPr id="7"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5343" y="4700593"/>
            <a:ext cx="8548687" cy="1452562"/>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95343" y="3100389"/>
            <a:ext cx="8548687" cy="1600201"/>
          </a:xfrm>
        </p:spPr>
        <p:txBody>
          <a:bodyPr anchor="b"/>
          <a:lstStyle>
            <a:lvl1pPr marL="0" indent="0">
              <a:buNone/>
              <a:defRPr sz="2000">
                <a:solidFill>
                  <a:schemeClr val="tx1">
                    <a:tint val="75000"/>
                  </a:schemeClr>
                </a:solidFill>
              </a:defRPr>
            </a:lvl1pPr>
            <a:lvl2pPr marL="456996" indent="0">
              <a:buNone/>
              <a:defRPr sz="1800">
                <a:solidFill>
                  <a:schemeClr val="tx1">
                    <a:tint val="75000"/>
                  </a:schemeClr>
                </a:solidFill>
              </a:defRPr>
            </a:lvl2pPr>
            <a:lvl3pPr marL="913993" indent="0">
              <a:buNone/>
              <a:defRPr sz="1600">
                <a:solidFill>
                  <a:schemeClr val="tx1">
                    <a:tint val="75000"/>
                  </a:schemeClr>
                </a:solidFill>
              </a:defRPr>
            </a:lvl3pPr>
            <a:lvl4pPr marL="1370990" indent="0">
              <a:buNone/>
              <a:defRPr sz="1400">
                <a:solidFill>
                  <a:schemeClr val="tx1">
                    <a:tint val="75000"/>
                  </a:schemeClr>
                </a:solidFill>
              </a:defRPr>
            </a:lvl4pPr>
            <a:lvl5pPr marL="1827987" indent="0">
              <a:buNone/>
              <a:defRPr sz="1400">
                <a:solidFill>
                  <a:schemeClr val="tx1">
                    <a:tint val="75000"/>
                  </a:schemeClr>
                </a:solidFill>
              </a:defRPr>
            </a:lvl5pPr>
            <a:lvl6pPr marL="2284983" indent="0">
              <a:buNone/>
              <a:defRPr sz="1400">
                <a:solidFill>
                  <a:schemeClr val="tx1">
                    <a:tint val="75000"/>
                  </a:schemeClr>
                </a:solidFill>
              </a:defRPr>
            </a:lvl6pPr>
            <a:lvl7pPr marL="2741981" indent="0">
              <a:buNone/>
              <a:defRPr sz="1400">
                <a:solidFill>
                  <a:schemeClr val="tx1">
                    <a:tint val="75000"/>
                  </a:schemeClr>
                </a:solidFill>
              </a:defRPr>
            </a:lvl7pPr>
            <a:lvl8pPr marL="3198976" indent="0">
              <a:buNone/>
              <a:defRPr sz="1400">
                <a:solidFill>
                  <a:schemeClr val="tx1">
                    <a:tint val="75000"/>
                  </a:schemeClr>
                </a:solidFill>
              </a:defRPr>
            </a:lvl8pPr>
            <a:lvl9pPr marL="3655973" indent="0">
              <a:buNone/>
              <a:defRPr sz="1400">
                <a:solidFill>
                  <a:schemeClr val="tx1">
                    <a:tint val="75000"/>
                  </a:schemeClr>
                </a:solidFill>
              </a:defRPr>
            </a:lvl9pPr>
          </a:lstStyle>
          <a:p>
            <a:pPr lvl="0"/>
            <a:r>
              <a:rPr lang="en-US" smtClean="0"/>
              <a:t>Click to edit Master text styles</a:t>
            </a:r>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005813955"/>
      </p:ext>
    </p:extLst>
  </p:cSld>
  <p:clrMapOvr>
    <a:masterClrMapping/>
  </p:clrMapOvr>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3238" y="1706570"/>
            <a:ext cx="4449762"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05407" y="1706570"/>
            <a:ext cx="4449763" cy="4827587"/>
          </a:xfrm>
        </p:spPr>
        <p:txBody>
          <a:bodyPr/>
          <a:lstStyle>
            <a:lvl1pPr>
              <a:defRPr sz="2800"/>
            </a:lvl1pPr>
            <a:lvl2pPr>
              <a:defRPr sz="25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963696960"/>
      </p:ext>
    </p:extLst>
  </p:cSld>
  <p:clrMapOvr>
    <a:masterClrMapping/>
  </p:clrMapOvr>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03238" y="1636720"/>
            <a:ext cx="4443412"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3238" y="2319343"/>
            <a:ext cx="4443412"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110167" y="1636720"/>
            <a:ext cx="4445000" cy="682625"/>
          </a:xfrm>
        </p:spPr>
        <p:txBody>
          <a:bodyPr anchor="b"/>
          <a:lstStyle>
            <a:lvl1pPr marL="0" indent="0">
              <a:buNone/>
              <a:defRPr sz="2500" b="1"/>
            </a:lvl1pPr>
            <a:lvl2pPr marL="456996" indent="0">
              <a:buNone/>
              <a:defRPr sz="2000" b="1"/>
            </a:lvl2pPr>
            <a:lvl3pPr marL="913993" indent="0">
              <a:buNone/>
              <a:defRPr sz="1800" b="1"/>
            </a:lvl3pPr>
            <a:lvl4pPr marL="1370990" indent="0">
              <a:buNone/>
              <a:defRPr sz="1600" b="1"/>
            </a:lvl4pPr>
            <a:lvl5pPr marL="1827987" indent="0">
              <a:buNone/>
              <a:defRPr sz="1600" b="1"/>
            </a:lvl5pPr>
            <a:lvl6pPr marL="2284983" indent="0">
              <a:buNone/>
              <a:defRPr sz="1600" b="1"/>
            </a:lvl6pPr>
            <a:lvl7pPr marL="2741981" indent="0">
              <a:buNone/>
              <a:defRPr sz="1600" b="1"/>
            </a:lvl7pPr>
            <a:lvl8pPr marL="3198976" indent="0">
              <a:buNone/>
              <a:defRPr sz="1600" b="1"/>
            </a:lvl8pPr>
            <a:lvl9pPr marL="365597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10167" y="2319343"/>
            <a:ext cx="4445000" cy="4214811"/>
          </a:xfrm>
        </p:spPr>
        <p:txBody>
          <a:bodyPr/>
          <a:lstStyle>
            <a:lvl1pPr>
              <a:defRPr sz="25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Footer Placeholder 4"/>
          <p:cNvSpPr>
            <a:spLocks noGrp="1"/>
          </p:cNvSpPr>
          <p:nvPr>
            <p:ph type="ftr" sz="quarter" idx="10"/>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11" name="Slide Number Placeholder 5"/>
          <p:cNvSpPr>
            <a:spLocks noGrp="1"/>
          </p:cNvSpPr>
          <p:nvPr>
            <p:ph type="sldNum" sz="quarter" idx="11"/>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619027706"/>
      </p:ext>
    </p:extLst>
  </p:cSld>
  <p:clrMapOvr>
    <a:masterClrMapping/>
  </p:clrMapOvr>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6"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a:solidFill>
                  <a:schemeClr val="tx1"/>
                </a:solidFill>
                <a:latin typeface="Arial Narrow" pitchFamily="34" charset="0"/>
              </a:defRPr>
            </a:lvl1pPr>
          </a:lstStyle>
          <a:p>
            <a:r>
              <a:rPr lang="en-US" dirty="0" smtClean="0">
                <a:solidFill>
                  <a:prstClr val="black"/>
                </a:solidFill>
              </a:rPr>
              <a:t>March 2-3, 2011</a:t>
            </a:r>
            <a:endParaRPr lang="en-US" dirty="0">
              <a:solidFill>
                <a:prstClr val="black"/>
              </a:solidFill>
            </a:endParaRPr>
          </a:p>
        </p:txBody>
      </p:sp>
      <p:sp>
        <p:nvSpPr>
          <p:cNvPr id="7"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96138729"/>
      </p:ext>
    </p:extLst>
  </p:cSld>
  <p:clrMapOvr>
    <a:masterClrMapping/>
  </p:clrMapOvr>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6"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9894065"/>
      </p:ext>
    </p:extLst>
  </p:cSld>
  <p:clrMapOvr>
    <a:masterClrMapping/>
  </p:clrMapOvr>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3" y="290519"/>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9"/>
            <a:ext cx="5622925" cy="6243637"/>
          </a:xfrm>
        </p:spPr>
        <p:txBody>
          <a:bodyPr/>
          <a:lstStyle>
            <a:lvl1pPr>
              <a:defRPr sz="31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3" y="1530352"/>
            <a:ext cx="3308350" cy="5003801"/>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6039842"/>
      </p:ext>
    </p:extLst>
  </p:cSld>
  <p:clrMapOvr>
    <a:masterClrMapping/>
  </p:clrMapOvr>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2"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2" y="654050"/>
            <a:ext cx="6035675" cy="4389438"/>
          </a:xfrm>
        </p:spPr>
        <p:txBody>
          <a:bodyPr/>
          <a:lstStyle>
            <a:lvl1pPr marL="0" indent="0">
              <a:buNone/>
              <a:defRPr sz="3100"/>
            </a:lvl1pPr>
            <a:lvl2pPr marL="456996" indent="0">
              <a:buNone/>
              <a:defRPr sz="2800"/>
            </a:lvl2pPr>
            <a:lvl3pPr marL="913993" indent="0">
              <a:buNone/>
              <a:defRPr sz="2500"/>
            </a:lvl3pPr>
            <a:lvl4pPr marL="1370990" indent="0">
              <a:buNone/>
              <a:defRPr sz="2000"/>
            </a:lvl4pPr>
            <a:lvl5pPr marL="1827987" indent="0">
              <a:buNone/>
              <a:defRPr sz="2000"/>
            </a:lvl5pPr>
            <a:lvl6pPr marL="2284983" indent="0">
              <a:buNone/>
              <a:defRPr sz="2000"/>
            </a:lvl6pPr>
            <a:lvl7pPr marL="2741981" indent="0">
              <a:buNone/>
              <a:defRPr sz="2000"/>
            </a:lvl7pPr>
            <a:lvl8pPr marL="3198976" indent="0">
              <a:buNone/>
              <a:defRPr sz="2000"/>
            </a:lvl8pPr>
            <a:lvl9pPr marL="3655973" indent="0">
              <a:buNone/>
              <a:defRPr sz="2000"/>
            </a:lvl9pPr>
          </a:lstStyle>
          <a:p>
            <a:endParaRPr lang="en-US"/>
          </a:p>
        </p:txBody>
      </p:sp>
      <p:sp>
        <p:nvSpPr>
          <p:cNvPr id="4" name="Text Placeholder 3"/>
          <p:cNvSpPr>
            <a:spLocks noGrp="1"/>
          </p:cNvSpPr>
          <p:nvPr>
            <p:ph type="body" sz="half" idx="2"/>
          </p:nvPr>
        </p:nvSpPr>
        <p:spPr>
          <a:xfrm>
            <a:off x="1971682" y="5724529"/>
            <a:ext cx="6035675" cy="858838"/>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422962420"/>
      </p:ext>
    </p:extLst>
  </p:cSld>
  <p:clrMapOvr>
    <a:masterClrMapping/>
  </p:clrMapOvr>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531804273"/>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92981" y="293691"/>
            <a:ext cx="2262189" cy="62404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03245" y="293691"/>
            <a:ext cx="6637337" cy="62404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8"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14843954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6"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243" y="290519"/>
            <a:ext cx="3308350" cy="12398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932240" y="290519"/>
            <a:ext cx="5622925" cy="6243637"/>
          </a:xfrm>
        </p:spPr>
        <p:txBody>
          <a:bodyPr/>
          <a:lstStyle>
            <a:lvl1pPr>
              <a:defRPr sz="3100"/>
            </a:lvl1pPr>
            <a:lvl2pPr>
              <a:defRPr sz="2800"/>
            </a:lvl2pPr>
            <a:lvl3pPr>
              <a:defRPr sz="25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03243" y="1530352"/>
            <a:ext cx="3308350" cy="5003801"/>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1682" y="5121278"/>
            <a:ext cx="6035675" cy="6032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1682" y="654050"/>
            <a:ext cx="6035675" cy="4389438"/>
          </a:xfrm>
        </p:spPr>
        <p:txBody>
          <a:bodyPr/>
          <a:lstStyle>
            <a:lvl1pPr marL="0" indent="0">
              <a:buNone/>
              <a:defRPr sz="3100"/>
            </a:lvl1pPr>
            <a:lvl2pPr marL="456996" indent="0">
              <a:buNone/>
              <a:defRPr sz="2800"/>
            </a:lvl2pPr>
            <a:lvl3pPr marL="913993" indent="0">
              <a:buNone/>
              <a:defRPr sz="2500"/>
            </a:lvl3pPr>
            <a:lvl4pPr marL="1370990" indent="0">
              <a:buNone/>
              <a:defRPr sz="2000"/>
            </a:lvl4pPr>
            <a:lvl5pPr marL="1827987" indent="0">
              <a:buNone/>
              <a:defRPr sz="2000"/>
            </a:lvl5pPr>
            <a:lvl6pPr marL="2284983" indent="0">
              <a:buNone/>
              <a:defRPr sz="2000"/>
            </a:lvl6pPr>
            <a:lvl7pPr marL="2741981" indent="0">
              <a:buNone/>
              <a:defRPr sz="2000"/>
            </a:lvl7pPr>
            <a:lvl8pPr marL="3198976" indent="0">
              <a:buNone/>
              <a:defRPr sz="2000"/>
            </a:lvl8pPr>
            <a:lvl9pPr marL="3655973" indent="0">
              <a:buNone/>
              <a:defRPr sz="2000"/>
            </a:lvl9pPr>
          </a:lstStyle>
          <a:p>
            <a:endParaRPr lang="en-US"/>
          </a:p>
        </p:txBody>
      </p:sp>
      <p:sp>
        <p:nvSpPr>
          <p:cNvPr id="4" name="Text Placeholder 3"/>
          <p:cNvSpPr>
            <a:spLocks noGrp="1"/>
          </p:cNvSpPr>
          <p:nvPr>
            <p:ph type="body" sz="half" idx="2"/>
          </p:nvPr>
        </p:nvSpPr>
        <p:spPr>
          <a:xfrm>
            <a:off x="1971682" y="5724529"/>
            <a:ext cx="6035675" cy="858838"/>
          </a:xfrm>
        </p:spPr>
        <p:txBody>
          <a:bodyPr/>
          <a:lstStyle>
            <a:lvl1pPr marL="0" indent="0">
              <a:buNone/>
              <a:defRPr sz="1400"/>
            </a:lvl1pPr>
            <a:lvl2pPr marL="456996" indent="0">
              <a:buNone/>
              <a:defRPr sz="1200"/>
            </a:lvl2pPr>
            <a:lvl3pPr marL="913993" indent="0">
              <a:buNone/>
              <a:defRPr sz="1000"/>
            </a:lvl3pPr>
            <a:lvl4pPr marL="1370990" indent="0">
              <a:buNone/>
              <a:defRPr sz="900"/>
            </a:lvl4pPr>
            <a:lvl5pPr marL="1827987" indent="0">
              <a:buNone/>
              <a:defRPr sz="900"/>
            </a:lvl5pPr>
            <a:lvl6pPr marL="2284983" indent="0">
              <a:buNone/>
              <a:defRPr sz="900"/>
            </a:lvl6pPr>
            <a:lvl7pPr marL="2741981" indent="0">
              <a:buNone/>
              <a:defRPr sz="900"/>
            </a:lvl7pPr>
            <a:lvl8pPr marL="3198976" indent="0">
              <a:buNone/>
              <a:defRPr sz="900"/>
            </a:lvl8pPr>
            <a:lvl9pPr marL="3655973" indent="0">
              <a:buNone/>
              <a:defRPr sz="900"/>
            </a:lvl9pPr>
          </a:lstStyle>
          <a:p>
            <a:pPr lvl="0"/>
            <a:r>
              <a:rPr lang="en-US" smtClean="0"/>
              <a:t>Click to edit Master text styles</a:t>
            </a:r>
          </a:p>
        </p:txBody>
      </p:sp>
      <p:sp>
        <p:nvSpPr>
          <p:cNvPr id="8"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9"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theme" Target="../theme/theme6.xml"/><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45" y="293689"/>
            <a:ext cx="9051925" cy="1219200"/>
          </a:xfrm>
          <a:prstGeom prst="rect">
            <a:avLst/>
          </a:prstGeom>
        </p:spPr>
        <p:txBody>
          <a:bodyPr vert="horz" lIns="91399" tIns="45700" rIns="91399" bIns="4570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3245" y="1706570"/>
            <a:ext cx="9051925" cy="4827587"/>
          </a:xfrm>
          <a:prstGeom prst="rect">
            <a:avLst/>
          </a:prstGeom>
        </p:spPr>
        <p:txBody>
          <a:bodyPr vert="horz" lIns="91399" tIns="45700" rIns="91399" bIns="4570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t>March 2-3, 2011</a:t>
            </a:r>
            <a:endParaRPr lang="en-US" dirty="0"/>
          </a:p>
        </p:txBody>
      </p:sp>
      <p:sp>
        <p:nvSpPr>
          <p:cNvPr id="6"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pPr/>
              <a:t>‹#›</a:t>
            </a:fld>
            <a:endParaRPr lang="en-US" dirty="0"/>
          </a:p>
        </p:txBody>
      </p:sp>
      <p:sp>
        <p:nvSpPr>
          <p:cNvPr id="10" name="Line 5"/>
          <p:cNvSpPr>
            <a:spLocks noChangeShapeType="1"/>
          </p:cNvSpPr>
          <p:nvPr userDrawn="1"/>
        </p:nvSpPr>
        <p:spPr bwMode="auto">
          <a:xfrm flipV="1">
            <a:off x="670560" y="6876940"/>
            <a:ext cx="8717280" cy="0"/>
          </a:xfrm>
          <a:prstGeom prst="line">
            <a:avLst/>
          </a:prstGeom>
          <a:noFill/>
          <a:ln w="3175">
            <a:solidFill>
              <a:srgbClr val="0033CC"/>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
        <p:nvSpPr>
          <p:cNvPr id="11" name="Line 5"/>
          <p:cNvSpPr>
            <a:spLocks noChangeShapeType="1"/>
          </p:cNvSpPr>
          <p:nvPr userDrawn="1"/>
        </p:nvSpPr>
        <p:spPr bwMode="auto">
          <a:xfrm>
            <a:off x="668242" y="777280"/>
            <a:ext cx="8756270" cy="2791"/>
          </a:xfrm>
          <a:prstGeom prst="line">
            <a:avLst/>
          </a:prstGeom>
          <a:noFill/>
          <a:ln w="28575">
            <a:solidFill>
              <a:srgbClr val="0033CC"/>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iming>
    <p:tnLst>
      <p:par>
        <p:cTn id="1" dur="indefinite" restart="never" nodeType="tmRoot"/>
      </p:par>
    </p:tnLst>
  </p:timing>
  <p:txStyles>
    <p:titleStyle>
      <a:lvl1pPr algn="ctr" defTabSz="913993" rtl="0" eaLnBrk="1" latinLnBrk="0" hangingPunct="1">
        <a:spcBef>
          <a:spcPct val="0"/>
        </a:spcBef>
        <a:buNone/>
        <a:defRPr sz="4300" kern="1200">
          <a:solidFill>
            <a:schemeClr val="tx1"/>
          </a:solidFill>
          <a:latin typeface="+mj-lt"/>
          <a:ea typeface="+mj-ea"/>
          <a:cs typeface="+mj-cs"/>
        </a:defRPr>
      </a:lvl1pPr>
    </p:titleStyle>
    <p:bodyStyle>
      <a:lvl1pPr marL="342747" indent="-342747" algn="l" defTabSz="913993" rtl="0" eaLnBrk="1" latinLnBrk="0" hangingPunct="1">
        <a:spcBef>
          <a:spcPct val="20000"/>
        </a:spcBef>
        <a:buFont typeface="Arial" pitchFamily="34" charset="0"/>
        <a:buChar char="•"/>
        <a:defRPr sz="3100" kern="1200">
          <a:solidFill>
            <a:schemeClr val="tx1"/>
          </a:solidFill>
          <a:latin typeface="+mn-lt"/>
          <a:ea typeface="+mn-ea"/>
          <a:cs typeface="+mn-cs"/>
        </a:defRPr>
      </a:lvl1pPr>
      <a:lvl2pPr marL="742619" indent="-285623" algn="l" defTabSz="91399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491" indent="-228499" algn="l" defTabSz="91399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489"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485"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481"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478"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477"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472"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93" rtl="0" eaLnBrk="1" latinLnBrk="0" hangingPunct="1">
        <a:defRPr sz="1800" kern="1200">
          <a:solidFill>
            <a:schemeClr val="tx1"/>
          </a:solidFill>
          <a:latin typeface="+mn-lt"/>
          <a:ea typeface="+mn-ea"/>
          <a:cs typeface="+mn-cs"/>
        </a:defRPr>
      </a:lvl1pPr>
      <a:lvl2pPr marL="456996" algn="l" defTabSz="913993" rtl="0" eaLnBrk="1" latinLnBrk="0" hangingPunct="1">
        <a:defRPr sz="1800" kern="1200">
          <a:solidFill>
            <a:schemeClr val="tx1"/>
          </a:solidFill>
          <a:latin typeface="+mn-lt"/>
          <a:ea typeface="+mn-ea"/>
          <a:cs typeface="+mn-cs"/>
        </a:defRPr>
      </a:lvl2pPr>
      <a:lvl3pPr marL="913993" algn="l" defTabSz="913993" rtl="0" eaLnBrk="1" latinLnBrk="0" hangingPunct="1">
        <a:defRPr sz="1800" kern="1200">
          <a:solidFill>
            <a:schemeClr val="tx1"/>
          </a:solidFill>
          <a:latin typeface="+mn-lt"/>
          <a:ea typeface="+mn-ea"/>
          <a:cs typeface="+mn-cs"/>
        </a:defRPr>
      </a:lvl3pPr>
      <a:lvl4pPr marL="1370990" algn="l" defTabSz="913993" rtl="0" eaLnBrk="1" latinLnBrk="0" hangingPunct="1">
        <a:defRPr sz="1800" kern="1200">
          <a:solidFill>
            <a:schemeClr val="tx1"/>
          </a:solidFill>
          <a:latin typeface="+mn-lt"/>
          <a:ea typeface="+mn-ea"/>
          <a:cs typeface="+mn-cs"/>
        </a:defRPr>
      </a:lvl4pPr>
      <a:lvl5pPr marL="1827987" algn="l" defTabSz="913993" rtl="0" eaLnBrk="1" latinLnBrk="0" hangingPunct="1">
        <a:defRPr sz="1800" kern="1200">
          <a:solidFill>
            <a:schemeClr val="tx1"/>
          </a:solidFill>
          <a:latin typeface="+mn-lt"/>
          <a:ea typeface="+mn-ea"/>
          <a:cs typeface="+mn-cs"/>
        </a:defRPr>
      </a:lvl5pPr>
      <a:lvl6pPr marL="2284983" algn="l" defTabSz="913993" rtl="0" eaLnBrk="1" latinLnBrk="0" hangingPunct="1">
        <a:defRPr sz="1800" kern="1200">
          <a:solidFill>
            <a:schemeClr val="tx1"/>
          </a:solidFill>
          <a:latin typeface="+mn-lt"/>
          <a:ea typeface="+mn-ea"/>
          <a:cs typeface="+mn-cs"/>
        </a:defRPr>
      </a:lvl6pPr>
      <a:lvl7pPr marL="2741981" algn="l" defTabSz="913993" rtl="0" eaLnBrk="1" latinLnBrk="0" hangingPunct="1">
        <a:defRPr sz="1800" kern="1200">
          <a:solidFill>
            <a:schemeClr val="tx1"/>
          </a:solidFill>
          <a:latin typeface="+mn-lt"/>
          <a:ea typeface="+mn-ea"/>
          <a:cs typeface="+mn-cs"/>
        </a:defRPr>
      </a:lvl7pPr>
      <a:lvl8pPr marL="3198976" algn="l" defTabSz="913993" rtl="0" eaLnBrk="1" latinLnBrk="0" hangingPunct="1">
        <a:defRPr sz="1800" kern="1200">
          <a:solidFill>
            <a:schemeClr val="tx1"/>
          </a:solidFill>
          <a:latin typeface="+mn-lt"/>
          <a:ea typeface="+mn-ea"/>
          <a:cs typeface="+mn-cs"/>
        </a:defRPr>
      </a:lvl8pPr>
      <a:lvl9pPr marL="3655973" algn="l" defTabSz="91399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731138" name="Rectangle 2"/>
          <p:cNvSpPr>
            <a:spLocks noGrp="1" noChangeArrowheads="1"/>
          </p:cNvSpPr>
          <p:nvPr>
            <p:ph type="body" idx="1"/>
          </p:nvPr>
        </p:nvSpPr>
        <p:spPr bwMode="auto">
          <a:xfrm>
            <a:off x="466725" y="1304924"/>
            <a:ext cx="9150350" cy="5608638"/>
          </a:xfrm>
          <a:prstGeom prst="rect">
            <a:avLst/>
          </a:prstGeom>
          <a:noFill/>
          <a:ln w="12700">
            <a:noFill/>
            <a:miter lim="800000"/>
            <a:headEnd/>
            <a:tailEnd/>
          </a:ln>
        </p:spPr>
        <p:txBody>
          <a:bodyPr vert="horz" wrap="square" lIns="89584" tIns="44792" rIns="89584" bIns="44792" numCol="1" anchor="t" anchorCtr="0" compatLnSpc="1">
            <a:prstTxWarp prst="textNoShape">
              <a:avLst/>
            </a:prstTxWarp>
          </a:bodyPr>
          <a:lstStyle/>
          <a:p>
            <a:pPr lvl="0"/>
            <a:r>
              <a:rPr lang="en-US" smtClean="0"/>
              <a:t>Body Text</a:t>
            </a:r>
          </a:p>
          <a:p>
            <a:pPr lvl="1"/>
            <a:r>
              <a:rPr lang="en-US" smtClean="0"/>
              <a:t>Second Level</a:t>
            </a:r>
          </a:p>
          <a:p>
            <a:pPr lvl="2"/>
            <a:r>
              <a:rPr lang="en-US" smtClean="0"/>
              <a:t>Third Level</a:t>
            </a:r>
          </a:p>
        </p:txBody>
      </p:sp>
      <p:sp>
        <p:nvSpPr>
          <p:cNvPr id="117763" name="Rectangle 3"/>
          <p:cNvSpPr>
            <a:spLocks noGrp="1" noChangeArrowheads="1"/>
          </p:cNvSpPr>
          <p:nvPr>
            <p:ph type="sldNum" sz="quarter" idx="4"/>
          </p:nvPr>
        </p:nvSpPr>
        <p:spPr bwMode="auto">
          <a:xfrm>
            <a:off x="9906461" y="7159632"/>
            <a:ext cx="117020" cy="1384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91748" eaLnBrk="0" latinLnBrk="0" hangingPunct="0">
              <a:defRPr kumimoji="0" sz="900" b="0">
                <a:solidFill>
                  <a:schemeClr val="bg1"/>
                </a:solidFill>
                <a:latin typeface="+mn-lt"/>
                <a:cs typeface="+mn-cs"/>
              </a:defRPr>
            </a:lvl1pPr>
          </a:lstStyle>
          <a:p>
            <a:fld id="{ABC660BE-0D76-425F-829F-3D592A8A0467}" type="slidenum">
              <a:rPr lang="en-US"/>
              <a:pPr/>
              <a:t>‹#›</a:t>
            </a:fld>
            <a:endParaRPr lang="en-US"/>
          </a:p>
        </p:txBody>
      </p:sp>
      <p:sp>
        <p:nvSpPr>
          <p:cNvPr id="731140" name="Rectangle 3"/>
          <p:cNvSpPr>
            <a:spLocks noGrp="1" noChangeArrowheads="1"/>
          </p:cNvSpPr>
          <p:nvPr>
            <p:ph type="title"/>
          </p:nvPr>
        </p:nvSpPr>
        <p:spPr bwMode="auto">
          <a:xfrm>
            <a:off x="460381" y="244481"/>
            <a:ext cx="9137651" cy="893763"/>
          </a:xfrm>
          <a:prstGeom prst="rect">
            <a:avLst/>
          </a:prstGeom>
          <a:noFill/>
          <a:ln w="12700">
            <a:noFill/>
            <a:miter lim="800000"/>
            <a:headEnd/>
            <a:tailEnd/>
          </a:ln>
        </p:spPr>
        <p:txBody>
          <a:bodyPr vert="horz" wrap="square" lIns="98198" tIns="48239" rIns="98198" bIns="48239" numCol="1" anchor="ctr" anchorCtr="0" compatLnSpc="1">
            <a:prstTxWarp prst="textNoShape">
              <a:avLst/>
            </a:prstTxWarp>
          </a:bodyPr>
          <a:lstStyle/>
          <a:p>
            <a:pPr lvl="0"/>
            <a:r>
              <a:rPr lang="en-US" smtClean="0"/>
              <a:t>Slide Title</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p:timing>
    <p:tnLst>
      <p:par>
        <p:cTn id="1" dur="indefinite" restart="never" nodeType="tmRoot"/>
      </p:par>
    </p:tnLst>
  </p:timing>
  <p:hf sldNum="0" hdr="0" dt="0"/>
  <p:txStyles>
    <p:titleStyle>
      <a:lvl1pPr algn="ctr" defTabSz="991748" rtl="0" fontAlgn="base">
        <a:lnSpc>
          <a:spcPct val="90000"/>
        </a:lnSpc>
        <a:spcBef>
          <a:spcPct val="0"/>
        </a:spcBef>
        <a:spcAft>
          <a:spcPct val="0"/>
        </a:spcAft>
        <a:defRPr sz="3500">
          <a:solidFill>
            <a:schemeClr val="tx2"/>
          </a:solidFill>
          <a:latin typeface="+mj-lt"/>
          <a:ea typeface="+mj-ea"/>
          <a:cs typeface="+mj-cs"/>
        </a:defRPr>
      </a:lvl1pPr>
      <a:lvl2pPr algn="ctr" defTabSz="991748" rtl="0" fontAlgn="base">
        <a:lnSpc>
          <a:spcPct val="90000"/>
        </a:lnSpc>
        <a:spcBef>
          <a:spcPct val="0"/>
        </a:spcBef>
        <a:spcAft>
          <a:spcPct val="0"/>
        </a:spcAft>
        <a:defRPr sz="3500">
          <a:solidFill>
            <a:schemeClr val="tx2"/>
          </a:solidFill>
          <a:latin typeface="Arial Black" pitchFamily="34" charset="0"/>
          <a:cs typeface="Arial" charset="0"/>
        </a:defRPr>
      </a:lvl2pPr>
      <a:lvl3pPr algn="ctr" defTabSz="991748" rtl="0" fontAlgn="base">
        <a:lnSpc>
          <a:spcPct val="90000"/>
        </a:lnSpc>
        <a:spcBef>
          <a:spcPct val="0"/>
        </a:spcBef>
        <a:spcAft>
          <a:spcPct val="0"/>
        </a:spcAft>
        <a:defRPr sz="3500">
          <a:solidFill>
            <a:schemeClr val="tx2"/>
          </a:solidFill>
          <a:latin typeface="Arial Black" pitchFamily="34" charset="0"/>
          <a:cs typeface="Arial" charset="0"/>
        </a:defRPr>
      </a:lvl3pPr>
      <a:lvl4pPr algn="ctr" defTabSz="991748" rtl="0" fontAlgn="base">
        <a:lnSpc>
          <a:spcPct val="90000"/>
        </a:lnSpc>
        <a:spcBef>
          <a:spcPct val="0"/>
        </a:spcBef>
        <a:spcAft>
          <a:spcPct val="0"/>
        </a:spcAft>
        <a:defRPr sz="3500">
          <a:solidFill>
            <a:schemeClr val="tx2"/>
          </a:solidFill>
          <a:latin typeface="Arial Black" pitchFamily="34" charset="0"/>
          <a:cs typeface="Arial" charset="0"/>
        </a:defRPr>
      </a:lvl4pPr>
      <a:lvl5pPr algn="ctr" defTabSz="991748" rtl="0" fontAlgn="base">
        <a:lnSpc>
          <a:spcPct val="90000"/>
        </a:lnSpc>
        <a:spcBef>
          <a:spcPct val="0"/>
        </a:spcBef>
        <a:spcAft>
          <a:spcPct val="0"/>
        </a:spcAft>
        <a:defRPr sz="3500">
          <a:solidFill>
            <a:schemeClr val="tx2"/>
          </a:solidFill>
          <a:latin typeface="Arial Black" pitchFamily="34" charset="0"/>
          <a:cs typeface="Arial" charset="0"/>
        </a:defRPr>
      </a:lvl5pPr>
      <a:lvl6pPr marL="456996" algn="ctr" defTabSz="991748" rtl="0" fontAlgn="base">
        <a:lnSpc>
          <a:spcPct val="90000"/>
        </a:lnSpc>
        <a:spcBef>
          <a:spcPct val="0"/>
        </a:spcBef>
        <a:spcAft>
          <a:spcPct val="0"/>
        </a:spcAft>
        <a:defRPr sz="3500">
          <a:solidFill>
            <a:schemeClr val="tx2"/>
          </a:solidFill>
          <a:latin typeface="Arial Black" pitchFamily="34" charset="0"/>
          <a:cs typeface="Arial" charset="0"/>
        </a:defRPr>
      </a:lvl6pPr>
      <a:lvl7pPr marL="913993" algn="ctr" defTabSz="991748" rtl="0" fontAlgn="base">
        <a:lnSpc>
          <a:spcPct val="90000"/>
        </a:lnSpc>
        <a:spcBef>
          <a:spcPct val="0"/>
        </a:spcBef>
        <a:spcAft>
          <a:spcPct val="0"/>
        </a:spcAft>
        <a:defRPr sz="3500">
          <a:solidFill>
            <a:schemeClr val="tx2"/>
          </a:solidFill>
          <a:latin typeface="Arial Black" pitchFamily="34" charset="0"/>
          <a:cs typeface="Arial" charset="0"/>
        </a:defRPr>
      </a:lvl7pPr>
      <a:lvl8pPr marL="1370990" algn="ctr" defTabSz="991748" rtl="0" fontAlgn="base">
        <a:lnSpc>
          <a:spcPct val="90000"/>
        </a:lnSpc>
        <a:spcBef>
          <a:spcPct val="0"/>
        </a:spcBef>
        <a:spcAft>
          <a:spcPct val="0"/>
        </a:spcAft>
        <a:defRPr sz="3500">
          <a:solidFill>
            <a:schemeClr val="tx2"/>
          </a:solidFill>
          <a:latin typeface="Arial Black" pitchFamily="34" charset="0"/>
          <a:cs typeface="Arial" charset="0"/>
        </a:defRPr>
      </a:lvl8pPr>
      <a:lvl9pPr marL="1827987" algn="ctr" defTabSz="991748" rtl="0" fontAlgn="base">
        <a:lnSpc>
          <a:spcPct val="90000"/>
        </a:lnSpc>
        <a:spcBef>
          <a:spcPct val="0"/>
        </a:spcBef>
        <a:spcAft>
          <a:spcPct val="0"/>
        </a:spcAft>
        <a:defRPr sz="3500">
          <a:solidFill>
            <a:schemeClr val="tx2"/>
          </a:solidFill>
          <a:latin typeface="Arial Black" pitchFamily="34" charset="0"/>
          <a:cs typeface="Arial" charset="0"/>
        </a:defRPr>
      </a:lvl9pPr>
    </p:titleStyle>
    <p:bodyStyle>
      <a:lvl1pPr marL="255475" indent="-255475" algn="l" defTabSz="991748" rtl="0" fontAlgn="base">
        <a:spcBef>
          <a:spcPct val="20000"/>
        </a:spcBef>
        <a:spcAft>
          <a:spcPct val="0"/>
        </a:spcAft>
        <a:buClr>
          <a:srgbClr val="FF0000"/>
        </a:buClr>
        <a:buSzPct val="120000"/>
        <a:buFont typeface="Arial" charset="0"/>
        <a:buChar char="•"/>
        <a:defRPr sz="2600">
          <a:solidFill>
            <a:schemeClr val="tx1"/>
          </a:solidFill>
          <a:latin typeface="+mn-lt"/>
          <a:ea typeface="+mn-ea"/>
          <a:cs typeface="+mn-cs"/>
        </a:defRPr>
      </a:lvl1pPr>
      <a:lvl2pPr marL="750554" indent="-253888" algn="l" defTabSz="991748" rtl="0" fontAlgn="base">
        <a:spcBef>
          <a:spcPct val="20000"/>
        </a:spcBef>
        <a:spcAft>
          <a:spcPct val="0"/>
        </a:spcAft>
        <a:buClr>
          <a:schemeClr val="tx2"/>
        </a:buClr>
        <a:buSzPct val="110000"/>
        <a:buFont typeface="Arial" charset="0"/>
        <a:buChar char="–"/>
        <a:defRPr sz="2200">
          <a:solidFill>
            <a:schemeClr val="tx1"/>
          </a:solidFill>
          <a:latin typeface="+mn-lt"/>
          <a:cs typeface="+mn-cs"/>
        </a:defRPr>
      </a:lvl2pPr>
      <a:lvl3pPr marL="1247222" indent="-255475" algn="l" defTabSz="991748" rtl="0" fontAlgn="base">
        <a:spcBef>
          <a:spcPct val="20000"/>
        </a:spcBef>
        <a:spcAft>
          <a:spcPct val="0"/>
        </a:spcAft>
        <a:buClr>
          <a:srgbClr val="FF0000"/>
        </a:buClr>
        <a:buSzPct val="120000"/>
        <a:buChar char="•"/>
        <a:defRPr sz="2000">
          <a:solidFill>
            <a:schemeClr val="tx1"/>
          </a:solidFill>
          <a:latin typeface="+mn-lt"/>
          <a:cs typeface="+mn-cs"/>
        </a:defRPr>
      </a:lvl3pPr>
      <a:lvl4pPr marL="1735952" indent="-247541" algn="l" defTabSz="991748" rtl="0" fontAlgn="base">
        <a:spcBef>
          <a:spcPct val="20000"/>
        </a:spcBef>
        <a:spcAft>
          <a:spcPct val="0"/>
        </a:spcAft>
        <a:buChar char="–"/>
        <a:defRPr sz="2200">
          <a:solidFill>
            <a:schemeClr val="tx1"/>
          </a:solidFill>
          <a:latin typeface="Arial" charset="0"/>
          <a:cs typeface="+mn-cs"/>
        </a:defRPr>
      </a:lvl4pPr>
      <a:lvl5pPr marL="2232620" indent="-247541" algn="l" defTabSz="991748" rtl="0" fontAlgn="base">
        <a:spcBef>
          <a:spcPct val="20000"/>
        </a:spcBef>
        <a:spcAft>
          <a:spcPct val="0"/>
        </a:spcAft>
        <a:buChar char="»"/>
        <a:defRPr sz="2200">
          <a:solidFill>
            <a:schemeClr val="tx1"/>
          </a:solidFill>
          <a:latin typeface="Arial" charset="0"/>
          <a:cs typeface="+mn-cs"/>
        </a:defRPr>
      </a:lvl5pPr>
      <a:lvl6pPr marL="2689618" indent="-247541" algn="l" defTabSz="991748" rtl="0" fontAlgn="base">
        <a:spcBef>
          <a:spcPct val="20000"/>
        </a:spcBef>
        <a:spcAft>
          <a:spcPct val="0"/>
        </a:spcAft>
        <a:buChar char="»"/>
        <a:defRPr sz="2200">
          <a:solidFill>
            <a:schemeClr val="tx1"/>
          </a:solidFill>
          <a:latin typeface="Arial" charset="0"/>
          <a:cs typeface="+mn-cs"/>
        </a:defRPr>
      </a:lvl6pPr>
      <a:lvl7pPr marL="3146614" indent="-247541" algn="l" defTabSz="991748" rtl="0" fontAlgn="base">
        <a:spcBef>
          <a:spcPct val="20000"/>
        </a:spcBef>
        <a:spcAft>
          <a:spcPct val="0"/>
        </a:spcAft>
        <a:buChar char="»"/>
        <a:defRPr sz="2200">
          <a:solidFill>
            <a:schemeClr val="tx1"/>
          </a:solidFill>
          <a:latin typeface="Arial" charset="0"/>
          <a:cs typeface="+mn-cs"/>
        </a:defRPr>
      </a:lvl7pPr>
      <a:lvl8pPr marL="3603609" indent="-247541" algn="l" defTabSz="991748" rtl="0" fontAlgn="base">
        <a:spcBef>
          <a:spcPct val="20000"/>
        </a:spcBef>
        <a:spcAft>
          <a:spcPct val="0"/>
        </a:spcAft>
        <a:buChar char="»"/>
        <a:defRPr sz="2200">
          <a:solidFill>
            <a:schemeClr val="tx1"/>
          </a:solidFill>
          <a:latin typeface="Arial" charset="0"/>
          <a:cs typeface="+mn-cs"/>
        </a:defRPr>
      </a:lvl8pPr>
      <a:lvl9pPr marL="4060607" indent="-247541" algn="l" defTabSz="991748" rtl="0" fontAlgn="base">
        <a:spcBef>
          <a:spcPct val="20000"/>
        </a:spcBef>
        <a:spcAft>
          <a:spcPct val="0"/>
        </a:spcAft>
        <a:buChar char="»"/>
        <a:defRPr sz="2200">
          <a:solidFill>
            <a:schemeClr val="tx1"/>
          </a:solidFill>
          <a:latin typeface="Arial" charset="0"/>
          <a:cs typeface="+mn-cs"/>
        </a:defRPr>
      </a:lvl9pPr>
    </p:bodyStyle>
    <p:otherStyle>
      <a:defPPr>
        <a:defRPr lang="en-US"/>
      </a:defPPr>
      <a:lvl1pPr marL="0" algn="l" defTabSz="913993" rtl="0" eaLnBrk="1" latinLnBrk="0" hangingPunct="1">
        <a:defRPr sz="1800" kern="1200">
          <a:solidFill>
            <a:schemeClr val="tx1"/>
          </a:solidFill>
          <a:latin typeface="+mn-lt"/>
          <a:ea typeface="+mn-ea"/>
          <a:cs typeface="+mn-cs"/>
        </a:defRPr>
      </a:lvl1pPr>
      <a:lvl2pPr marL="456996" algn="l" defTabSz="913993" rtl="0" eaLnBrk="1" latinLnBrk="0" hangingPunct="1">
        <a:defRPr sz="1800" kern="1200">
          <a:solidFill>
            <a:schemeClr val="tx1"/>
          </a:solidFill>
          <a:latin typeface="+mn-lt"/>
          <a:ea typeface="+mn-ea"/>
          <a:cs typeface="+mn-cs"/>
        </a:defRPr>
      </a:lvl2pPr>
      <a:lvl3pPr marL="913993" algn="l" defTabSz="913993" rtl="0" eaLnBrk="1" latinLnBrk="0" hangingPunct="1">
        <a:defRPr sz="1800" kern="1200">
          <a:solidFill>
            <a:schemeClr val="tx1"/>
          </a:solidFill>
          <a:latin typeface="+mn-lt"/>
          <a:ea typeface="+mn-ea"/>
          <a:cs typeface="+mn-cs"/>
        </a:defRPr>
      </a:lvl3pPr>
      <a:lvl4pPr marL="1370990" algn="l" defTabSz="913993" rtl="0" eaLnBrk="1" latinLnBrk="0" hangingPunct="1">
        <a:defRPr sz="1800" kern="1200">
          <a:solidFill>
            <a:schemeClr val="tx1"/>
          </a:solidFill>
          <a:latin typeface="+mn-lt"/>
          <a:ea typeface="+mn-ea"/>
          <a:cs typeface="+mn-cs"/>
        </a:defRPr>
      </a:lvl4pPr>
      <a:lvl5pPr marL="1827987" algn="l" defTabSz="913993" rtl="0" eaLnBrk="1" latinLnBrk="0" hangingPunct="1">
        <a:defRPr sz="1800" kern="1200">
          <a:solidFill>
            <a:schemeClr val="tx1"/>
          </a:solidFill>
          <a:latin typeface="+mn-lt"/>
          <a:ea typeface="+mn-ea"/>
          <a:cs typeface="+mn-cs"/>
        </a:defRPr>
      </a:lvl5pPr>
      <a:lvl6pPr marL="2284983" algn="l" defTabSz="913993" rtl="0" eaLnBrk="1" latinLnBrk="0" hangingPunct="1">
        <a:defRPr sz="1800" kern="1200">
          <a:solidFill>
            <a:schemeClr val="tx1"/>
          </a:solidFill>
          <a:latin typeface="+mn-lt"/>
          <a:ea typeface="+mn-ea"/>
          <a:cs typeface="+mn-cs"/>
        </a:defRPr>
      </a:lvl6pPr>
      <a:lvl7pPr marL="2741981" algn="l" defTabSz="913993" rtl="0" eaLnBrk="1" latinLnBrk="0" hangingPunct="1">
        <a:defRPr sz="1800" kern="1200">
          <a:solidFill>
            <a:schemeClr val="tx1"/>
          </a:solidFill>
          <a:latin typeface="+mn-lt"/>
          <a:ea typeface="+mn-ea"/>
          <a:cs typeface="+mn-cs"/>
        </a:defRPr>
      </a:lvl7pPr>
      <a:lvl8pPr marL="3198976" algn="l" defTabSz="913993" rtl="0" eaLnBrk="1" latinLnBrk="0" hangingPunct="1">
        <a:defRPr sz="1800" kern="1200">
          <a:solidFill>
            <a:schemeClr val="tx1"/>
          </a:solidFill>
          <a:latin typeface="+mn-lt"/>
          <a:ea typeface="+mn-ea"/>
          <a:cs typeface="+mn-cs"/>
        </a:defRPr>
      </a:lvl8pPr>
      <a:lvl9pPr marL="3655973" algn="l" defTabSz="91399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45" y="293689"/>
            <a:ext cx="9051925" cy="1219200"/>
          </a:xfrm>
          <a:prstGeom prst="rect">
            <a:avLst/>
          </a:prstGeom>
        </p:spPr>
        <p:txBody>
          <a:bodyPr vert="horz" lIns="91399" tIns="45700" rIns="91399" bIns="4570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3245" y="1706570"/>
            <a:ext cx="9051925" cy="4827587"/>
          </a:xfrm>
          <a:prstGeom prst="rect">
            <a:avLst/>
          </a:prstGeom>
        </p:spPr>
        <p:txBody>
          <a:bodyPr vert="horz" lIns="91399" tIns="45700" rIns="91399" bIns="4570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03245" y="6780215"/>
            <a:ext cx="2346325" cy="388937"/>
          </a:xfrm>
          <a:prstGeom prst="rect">
            <a:avLst/>
          </a:prstGeom>
        </p:spPr>
        <p:txBody>
          <a:bodyPr vert="horz" lIns="91399" tIns="45700" rIns="91399" bIns="45700" rtlCol="0" anchor="ctr"/>
          <a:lstStyle>
            <a:lvl1pPr algn="l">
              <a:defRPr sz="1200">
                <a:solidFill>
                  <a:schemeClr val="tx1">
                    <a:tint val="75000"/>
                  </a:schemeClr>
                </a:solidFill>
              </a:defRPr>
            </a:lvl1pPr>
          </a:lstStyle>
          <a:p>
            <a:fld id="{873216B8-61B6-44F5-B1DE-7A24BDDE1ED4}" type="datetimeFigureOut">
              <a:rPr lang="en-US" smtClean="0"/>
              <a:pPr/>
              <a:t>5/24/2013</a:t>
            </a:fld>
            <a:endParaRPr lang="en-US"/>
          </a:p>
        </p:txBody>
      </p:sp>
      <p:sp>
        <p:nvSpPr>
          <p:cNvPr id="5" name="Footer Placeholder 4"/>
          <p:cNvSpPr>
            <a:spLocks noGrp="1"/>
          </p:cNvSpPr>
          <p:nvPr>
            <p:ph type="ftr" sz="quarter" idx="3"/>
          </p:nvPr>
        </p:nvSpPr>
        <p:spPr>
          <a:xfrm>
            <a:off x="3436945" y="6780215"/>
            <a:ext cx="3184525" cy="388937"/>
          </a:xfrm>
          <a:prstGeom prst="rect">
            <a:avLst/>
          </a:prstGeom>
        </p:spPr>
        <p:txBody>
          <a:bodyPr vert="horz" lIns="91399" tIns="45700" rIns="91399" bIns="4570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208845" y="6780215"/>
            <a:ext cx="2346325" cy="388937"/>
          </a:xfrm>
          <a:prstGeom prst="rect">
            <a:avLst/>
          </a:prstGeom>
        </p:spPr>
        <p:txBody>
          <a:bodyPr vert="horz" lIns="91399" tIns="45700" rIns="91399" bIns="45700" rtlCol="0" anchor="ctr"/>
          <a:lstStyle>
            <a:lvl1pPr algn="r">
              <a:defRPr sz="1200">
                <a:solidFill>
                  <a:schemeClr val="tx1">
                    <a:tint val="75000"/>
                  </a:schemeClr>
                </a:solidFill>
              </a:defRPr>
            </a:lvl1pPr>
          </a:lstStyle>
          <a:p>
            <a:fld id="{B24C4D50-0340-4619-AAB8-185744DACE4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3993" rtl="0" eaLnBrk="1" latinLnBrk="0" hangingPunct="1">
        <a:spcBef>
          <a:spcPct val="0"/>
        </a:spcBef>
        <a:buNone/>
        <a:defRPr sz="4300" kern="1200">
          <a:solidFill>
            <a:schemeClr val="tx1"/>
          </a:solidFill>
          <a:latin typeface="+mj-lt"/>
          <a:ea typeface="+mj-ea"/>
          <a:cs typeface="+mj-cs"/>
        </a:defRPr>
      </a:lvl1pPr>
    </p:titleStyle>
    <p:bodyStyle>
      <a:lvl1pPr marL="342747" indent="-342747" algn="l" defTabSz="913993" rtl="0" eaLnBrk="1" latinLnBrk="0" hangingPunct="1">
        <a:spcBef>
          <a:spcPct val="20000"/>
        </a:spcBef>
        <a:buFont typeface="Arial" pitchFamily="34" charset="0"/>
        <a:buChar char="•"/>
        <a:defRPr sz="3100" kern="1200">
          <a:solidFill>
            <a:schemeClr val="tx1"/>
          </a:solidFill>
          <a:latin typeface="+mn-lt"/>
          <a:ea typeface="+mn-ea"/>
          <a:cs typeface="+mn-cs"/>
        </a:defRPr>
      </a:lvl1pPr>
      <a:lvl2pPr marL="742619" indent="-285623" algn="l" defTabSz="91399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491" indent="-228499" algn="l" defTabSz="91399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489"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485"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481"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478"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477"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472"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93" rtl="0" eaLnBrk="1" latinLnBrk="0" hangingPunct="1">
        <a:defRPr sz="1800" kern="1200">
          <a:solidFill>
            <a:schemeClr val="tx1"/>
          </a:solidFill>
          <a:latin typeface="+mn-lt"/>
          <a:ea typeface="+mn-ea"/>
          <a:cs typeface="+mn-cs"/>
        </a:defRPr>
      </a:lvl1pPr>
      <a:lvl2pPr marL="456996" algn="l" defTabSz="913993" rtl="0" eaLnBrk="1" latinLnBrk="0" hangingPunct="1">
        <a:defRPr sz="1800" kern="1200">
          <a:solidFill>
            <a:schemeClr val="tx1"/>
          </a:solidFill>
          <a:latin typeface="+mn-lt"/>
          <a:ea typeface="+mn-ea"/>
          <a:cs typeface="+mn-cs"/>
        </a:defRPr>
      </a:lvl2pPr>
      <a:lvl3pPr marL="913993" algn="l" defTabSz="913993" rtl="0" eaLnBrk="1" latinLnBrk="0" hangingPunct="1">
        <a:defRPr sz="1800" kern="1200">
          <a:solidFill>
            <a:schemeClr val="tx1"/>
          </a:solidFill>
          <a:latin typeface="+mn-lt"/>
          <a:ea typeface="+mn-ea"/>
          <a:cs typeface="+mn-cs"/>
        </a:defRPr>
      </a:lvl3pPr>
      <a:lvl4pPr marL="1370990" algn="l" defTabSz="913993" rtl="0" eaLnBrk="1" latinLnBrk="0" hangingPunct="1">
        <a:defRPr sz="1800" kern="1200">
          <a:solidFill>
            <a:schemeClr val="tx1"/>
          </a:solidFill>
          <a:latin typeface="+mn-lt"/>
          <a:ea typeface="+mn-ea"/>
          <a:cs typeface="+mn-cs"/>
        </a:defRPr>
      </a:lvl4pPr>
      <a:lvl5pPr marL="1827987" algn="l" defTabSz="913993" rtl="0" eaLnBrk="1" latinLnBrk="0" hangingPunct="1">
        <a:defRPr sz="1800" kern="1200">
          <a:solidFill>
            <a:schemeClr val="tx1"/>
          </a:solidFill>
          <a:latin typeface="+mn-lt"/>
          <a:ea typeface="+mn-ea"/>
          <a:cs typeface="+mn-cs"/>
        </a:defRPr>
      </a:lvl5pPr>
      <a:lvl6pPr marL="2284983" algn="l" defTabSz="913993" rtl="0" eaLnBrk="1" latinLnBrk="0" hangingPunct="1">
        <a:defRPr sz="1800" kern="1200">
          <a:solidFill>
            <a:schemeClr val="tx1"/>
          </a:solidFill>
          <a:latin typeface="+mn-lt"/>
          <a:ea typeface="+mn-ea"/>
          <a:cs typeface="+mn-cs"/>
        </a:defRPr>
      </a:lvl6pPr>
      <a:lvl7pPr marL="2741981" algn="l" defTabSz="913993" rtl="0" eaLnBrk="1" latinLnBrk="0" hangingPunct="1">
        <a:defRPr sz="1800" kern="1200">
          <a:solidFill>
            <a:schemeClr val="tx1"/>
          </a:solidFill>
          <a:latin typeface="+mn-lt"/>
          <a:ea typeface="+mn-ea"/>
          <a:cs typeface="+mn-cs"/>
        </a:defRPr>
      </a:lvl7pPr>
      <a:lvl8pPr marL="3198976" algn="l" defTabSz="913993" rtl="0" eaLnBrk="1" latinLnBrk="0" hangingPunct="1">
        <a:defRPr sz="1800" kern="1200">
          <a:solidFill>
            <a:schemeClr val="tx1"/>
          </a:solidFill>
          <a:latin typeface="+mn-lt"/>
          <a:ea typeface="+mn-ea"/>
          <a:cs typeface="+mn-cs"/>
        </a:defRPr>
      </a:lvl8pPr>
      <a:lvl9pPr marL="3655973" algn="l" defTabSz="913993"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2143" y="421643"/>
            <a:ext cx="8801100" cy="584199"/>
          </a:xfrm>
          <a:prstGeom prst="rect">
            <a:avLst/>
          </a:prstGeom>
          <a:noFill/>
          <a:ln w="9525">
            <a:noFill/>
            <a:miter lim="800000"/>
            <a:headEnd/>
            <a:tailEnd/>
          </a:ln>
        </p:spPr>
        <p:txBody>
          <a:bodyPr vert="horz" wrap="square" lIns="99262" tIns="49632" rIns="99262" bIns="49632"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23412" y="1422400"/>
            <a:ext cx="8801100" cy="4998720"/>
          </a:xfrm>
          <a:prstGeom prst="rect">
            <a:avLst/>
          </a:prstGeom>
          <a:noFill/>
          <a:ln w="9525">
            <a:noFill/>
            <a:miter lim="800000"/>
            <a:headEnd/>
            <a:tailEnd/>
          </a:ln>
        </p:spPr>
        <p:txBody>
          <a:bodyPr vert="horz" wrap="square" lIns="99262" tIns="49632" rIns="99262" bIns="4963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AutoShape 4"/>
          <p:cNvSpPr>
            <a:spLocks noChangeArrowheads="1"/>
          </p:cNvSpPr>
          <p:nvPr/>
        </p:nvSpPr>
        <p:spPr bwMode="auto">
          <a:xfrm>
            <a:off x="670560" y="1054950"/>
            <a:ext cx="8753952" cy="116839"/>
          </a:xfrm>
          <a:custGeom>
            <a:avLst/>
            <a:gdLst>
              <a:gd name="T0" fmla="*/ 0 w 1000"/>
              <a:gd name="T1" fmla="*/ 0 h 1000"/>
              <a:gd name="T2" fmla="*/ 2147483647 w 1000"/>
              <a:gd name="T3" fmla="*/ 0 h 1000"/>
              <a:gd name="T4" fmla="*/ 2147483647 w 1000"/>
              <a:gd name="T5" fmla="*/ 1314263702 h 1000"/>
              <a:gd name="T6" fmla="*/ 0 w 1000"/>
              <a:gd name="T7" fmla="*/ 1314263702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
        <p:nvSpPr>
          <p:cNvPr id="1029" name="Line 5"/>
          <p:cNvSpPr>
            <a:spLocks noChangeShapeType="1"/>
          </p:cNvSpPr>
          <p:nvPr/>
        </p:nvSpPr>
        <p:spPr bwMode="auto">
          <a:xfrm flipV="1">
            <a:off x="670560" y="6583680"/>
            <a:ext cx="8717280" cy="0"/>
          </a:xfrm>
          <a:prstGeom prst="line">
            <a:avLst/>
          </a:prstGeom>
          <a:noFill/>
          <a:ln w="3175">
            <a:solidFill>
              <a:schemeClr val="accent2"/>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
        <p:nvSpPr>
          <p:cNvPr id="1363974" name="Rectangle 6"/>
          <p:cNvSpPr>
            <a:spLocks noGrp="1" noChangeArrowheads="1"/>
          </p:cNvSpPr>
          <p:nvPr>
            <p:ph type="dt" sz="half" idx="2"/>
          </p:nvPr>
        </p:nvSpPr>
        <p:spPr bwMode="auto">
          <a:xfrm>
            <a:off x="670560" y="6661573"/>
            <a:ext cx="2179320" cy="508000"/>
          </a:xfrm>
          <a:prstGeom prst="rect">
            <a:avLst/>
          </a:prstGeom>
          <a:noFill/>
          <a:ln w="9525">
            <a:noFill/>
            <a:miter lim="800000"/>
            <a:headEnd/>
            <a:tailEnd/>
          </a:ln>
          <a:effectLst/>
        </p:spPr>
        <p:txBody>
          <a:bodyPr vert="horz" wrap="square" lIns="99262" tIns="49632" rIns="99262" bIns="49632" numCol="1" anchor="t" anchorCtr="0" compatLnSpc="1">
            <a:prstTxWarp prst="textNoShape">
              <a:avLst/>
            </a:prstTxWarp>
          </a:bodyPr>
          <a:lstStyle>
            <a:lvl1pPr>
              <a:lnSpc>
                <a:spcPct val="100000"/>
              </a:lnSpc>
              <a:spcBef>
                <a:spcPct val="0"/>
              </a:spcBef>
              <a:buClrTx/>
              <a:buFontTx/>
              <a:buNone/>
              <a:defRPr sz="1300">
                <a:ea typeface="ＭＳ Ｐゴシック" pitchFamily="50" charset="-128"/>
                <a:cs typeface="+mn-cs"/>
              </a:defRPr>
            </a:lvl1pPr>
          </a:lstStyle>
          <a:p>
            <a:pPr algn="l" latinLnBrk="0">
              <a:defRPr/>
            </a:pPr>
            <a:r>
              <a:rPr kumimoji="0" lang="en-US" b="0" dirty="0" smtClean="0">
                <a:solidFill>
                  <a:srgbClr val="000000"/>
                </a:solidFill>
                <a:latin typeface="Verdana" pitchFamily="34" charset="0"/>
              </a:rPr>
              <a:t>Kwang-Jin Koh</a:t>
            </a:r>
            <a:endParaRPr kumimoji="0" lang="en-US" b="0" dirty="0">
              <a:solidFill>
                <a:srgbClr val="000000"/>
              </a:solidFill>
              <a:latin typeface="Verdana" pitchFamily="34" charset="0"/>
            </a:endParaRPr>
          </a:p>
        </p:txBody>
      </p:sp>
      <p:sp>
        <p:nvSpPr>
          <p:cNvPr id="1363975" name="Rectangle 7"/>
          <p:cNvSpPr>
            <a:spLocks noGrp="1" noChangeArrowheads="1"/>
          </p:cNvSpPr>
          <p:nvPr>
            <p:ph type="ftr" sz="quarter" idx="3"/>
          </p:nvPr>
        </p:nvSpPr>
        <p:spPr bwMode="auto">
          <a:xfrm>
            <a:off x="3436620" y="6661573"/>
            <a:ext cx="3185160" cy="508000"/>
          </a:xfrm>
          <a:prstGeom prst="rect">
            <a:avLst/>
          </a:prstGeom>
          <a:noFill/>
          <a:ln w="9525">
            <a:noFill/>
            <a:miter lim="800000"/>
            <a:headEnd/>
            <a:tailEnd/>
          </a:ln>
          <a:effectLst/>
        </p:spPr>
        <p:txBody>
          <a:bodyPr vert="horz" wrap="square" lIns="99262" tIns="49632" rIns="99262" bIns="49632" numCol="1" anchor="t" anchorCtr="0" compatLnSpc="1">
            <a:prstTxWarp prst="textNoShape">
              <a:avLst/>
            </a:prstTxWarp>
          </a:bodyPr>
          <a:lstStyle>
            <a:lvl1pPr algn="ctr">
              <a:lnSpc>
                <a:spcPct val="100000"/>
              </a:lnSpc>
              <a:spcBef>
                <a:spcPct val="0"/>
              </a:spcBef>
              <a:buClrTx/>
              <a:buFontTx/>
              <a:buNone/>
              <a:defRPr sz="1300">
                <a:ea typeface="ＭＳ Ｐゴシック" pitchFamily="50" charset="-128"/>
                <a:cs typeface="+mn-cs"/>
              </a:defRPr>
            </a:lvl1pPr>
          </a:lstStyle>
          <a:p>
            <a:pPr latinLnBrk="0">
              <a:defRPr/>
            </a:pPr>
            <a:r>
              <a:rPr kumimoji="0" lang="en-CA" b="0" dirty="0" smtClean="0">
                <a:solidFill>
                  <a:srgbClr val="000000"/>
                </a:solidFill>
                <a:latin typeface="Verdana" pitchFamily="34" charset="0"/>
              </a:rPr>
              <a:t>ICTAS 2013 Phased Array Designs</a:t>
            </a:r>
            <a:endParaRPr kumimoji="0" lang="en-US" b="0" dirty="0">
              <a:solidFill>
                <a:srgbClr val="000000"/>
              </a:solidFill>
              <a:latin typeface="Verdana" pitchFamily="34" charset="0"/>
            </a:endParaRPr>
          </a:p>
        </p:txBody>
      </p:sp>
      <p:sp>
        <p:nvSpPr>
          <p:cNvPr id="1363976" name="Rectangle 8"/>
          <p:cNvSpPr>
            <a:spLocks noGrp="1" noChangeArrowheads="1"/>
          </p:cNvSpPr>
          <p:nvPr>
            <p:ph type="sldNum" sz="quarter" idx="4"/>
          </p:nvPr>
        </p:nvSpPr>
        <p:spPr bwMode="auto">
          <a:xfrm>
            <a:off x="7208520" y="6661573"/>
            <a:ext cx="2179320" cy="508000"/>
          </a:xfrm>
          <a:prstGeom prst="rect">
            <a:avLst/>
          </a:prstGeom>
          <a:noFill/>
          <a:ln w="9525">
            <a:noFill/>
            <a:miter lim="800000"/>
            <a:headEnd/>
            <a:tailEnd/>
          </a:ln>
          <a:effectLst/>
        </p:spPr>
        <p:txBody>
          <a:bodyPr vert="horz" wrap="square" lIns="99262" tIns="49632" rIns="99262" bIns="49632" numCol="1" anchor="t" anchorCtr="0" compatLnSpc="1">
            <a:prstTxWarp prst="textNoShape">
              <a:avLst/>
            </a:prstTxWarp>
          </a:bodyPr>
          <a:lstStyle>
            <a:lvl1pPr algn="r">
              <a:lnSpc>
                <a:spcPct val="100000"/>
              </a:lnSpc>
              <a:spcBef>
                <a:spcPct val="0"/>
              </a:spcBef>
              <a:buClrTx/>
              <a:buFontTx/>
              <a:buNone/>
              <a:defRPr sz="1300">
                <a:ea typeface="ＭＳ Ｐゴシック" pitchFamily="50" charset="-128"/>
                <a:cs typeface="+mn-cs"/>
              </a:defRPr>
            </a:lvl1pPr>
          </a:lstStyle>
          <a:p>
            <a:pPr latinLnBrk="0">
              <a:defRPr/>
            </a:pPr>
            <a:fld id="{546CE350-693F-43C2-A03F-D7659DF709EB}" type="slidenum">
              <a:rPr kumimoji="0" lang="en-US" b="0">
                <a:solidFill>
                  <a:srgbClr val="000000"/>
                </a:solidFill>
                <a:latin typeface="Verdana" pitchFamily="34" charset="0"/>
              </a:rPr>
              <a:pPr latinLnBrk="0">
                <a:defRPr/>
              </a:pPr>
              <a:t>‹#›</a:t>
            </a:fld>
            <a:r>
              <a:rPr kumimoji="0" lang="en-US" b="0" dirty="0">
                <a:solidFill>
                  <a:srgbClr val="000000"/>
                </a:solidFill>
                <a:latin typeface="Verdana" pitchFamily="34" charset="0"/>
              </a:rPr>
              <a:t> of 70</a:t>
            </a:r>
          </a:p>
        </p:txBody>
      </p:sp>
    </p:spTree>
    <p:extLst>
      <p:ext uri="{BB962C8B-B14F-4D97-AF65-F5344CB8AC3E}">
        <p14:creationId xmlns:p14="http://schemas.microsoft.com/office/powerpoint/2010/main" val="1997959530"/>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transition/>
  <p:timing>
    <p:tnLst>
      <p:par>
        <p:cTn id="1" dur="indefinite" restart="never" nodeType="tmRoot"/>
      </p:par>
    </p:tnLst>
  </p:timing>
  <p:hf hdr="0"/>
  <p:txStyles>
    <p:titleStyle>
      <a:lvl1pPr algn="l" rtl="0" eaLnBrk="0" fontAlgn="base" hangingPunct="0">
        <a:spcBef>
          <a:spcPct val="0"/>
        </a:spcBef>
        <a:spcAft>
          <a:spcPct val="0"/>
        </a:spcAft>
        <a:defRPr sz="4100">
          <a:solidFill>
            <a:schemeClr val="tx2"/>
          </a:solidFill>
          <a:latin typeface="+mj-lt"/>
          <a:ea typeface="+mj-ea"/>
          <a:cs typeface="+mj-cs"/>
        </a:defRPr>
      </a:lvl1pPr>
      <a:lvl2pPr algn="l" rtl="0" eaLnBrk="0" fontAlgn="base" hangingPunct="0">
        <a:spcBef>
          <a:spcPct val="0"/>
        </a:spcBef>
        <a:spcAft>
          <a:spcPct val="0"/>
        </a:spcAft>
        <a:defRPr sz="4100">
          <a:solidFill>
            <a:schemeClr val="tx2"/>
          </a:solidFill>
          <a:latin typeface="Verdana" pitchFamily="34" charset="0"/>
        </a:defRPr>
      </a:lvl2pPr>
      <a:lvl3pPr algn="l" rtl="0" eaLnBrk="0" fontAlgn="base" hangingPunct="0">
        <a:spcBef>
          <a:spcPct val="0"/>
        </a:spcBef>
        <a:spcAft>
          <a:spcPct val="0"/>
        </a:spcAft>
        <a:defRPr sz="4100">
          <a:solidFill>
            <a:schemeClr val="tx2"/>
          </a:solidFill>
          <a:latin typeface="Verdana" pitchFamily="34" charset="0"/>
        </a:defRPr>
      </a:lvl3pPr>
      <a:lvl4pPr algn="l" rtl="0" eaLnBrk="0" fontAlgn="base" hangingPunct="0">
        <a:spcBef>
          <a:spcPct val="0"/>
        </a:spcBef>
        <a:spcAft>
          <a:spcPct val="0"/>
        </a:spcAft>
        <a:defRPr sz="4100">
          <a:solidFill>
            <a:schemeClr val="tx2"/>
          </a:solidFill>
          <a:latin typeface="Verdana" pitchFamily="34" charset="0"/>
        </a:defRPr>
      </a:lvl4pPr>
      <a:lvl5pPr algn="l" rtl="0" eaLnBrk="0" fontAlgn="base" hangingPunct="0">
        <a:spcBef>
          <a:spcPct val="0"/>
        </a:spcBef>
        <a:spcAft>
          <a:spcPct val="0"/>
        </a:spcAft>
        <a:defRPr sz="4100">
          <a:solidFill>
            <a:schemeClr val="tx2"/>
          </a:solidFill>
          <a:latin typeface="Verdana" pitchFamily="34" charset="0"/>
        </a:defRPr>
      </a:lvl5pPr>
      <a:lvl6pPr marL="496313" algn="l" rtl="0" fontAlgn="base">
        <a:spcBef>
          <a:spcPct val="0"/>
        </a:spcBef>
        <a:spcAft>
          <a:spcPct val="0"/>
        </a:spcAft>
        <a:defRPr sz="4100">
          <a:solidFill>
            <a:schemeClr val="tx2"/>
          </a:solidFill>
          <a:latin typeface="Verdana" pitchFamily="34" charset="0"/>
        </a:defRPr>
      </a:lvl6pPr>
      <a:lvl7pPr marL="992625" algn="l" rtl="0" fontAlgn="base">
        <a:spcBef>
          <a:spcPct val="0"/>
        </a:spcBef>
        <a:spcAft>
          <a:spcPct val="0"/>
        </a:spcAft>
        <a:defRPr sz="4100">
          <a:solidFill>
            <a:schemeClr val="tx2"/>
          </a:solidFill>
          <a:latin typeface="Verdana" pitchFamily="34" charset="0"/>
        </a:defRPr>
      </a:lvl7pPr>
      <a:lvl8pPr marL="1488937" algn="l" rtl="0" fontAlgn="base">
        <a:spcBef>
          <a:spcPct val="0"/>
        </a:spcBef>
        <a:spcAft>
          <a:spcPct val="0"/>
        </a:spcAft>
        <a:defRPr sz="4100">
          <a:solidFill>
            <a:schemeClr val="tx2"/>
          </a:solidFill>
          <a:latin typeface="Verdana" pitchFamily="34" charset="0"/>
        </a:defRPr>
      </a:lvl8pPr>
      <a:lvl9pPr marL="1985248" algn="l" rtl="0" fontAlgn="base">
        <a:spcBef>
          <a:spcPct val="0"/>
        </a:spcBef>
        <a:spcAft>
          <a:spcPct val="0"/>
        </a:spcAft>
        <a:defRPr sz="4100">
          <a:solidFill>
            <a:schemeClr val="tx2"/>
          </a:solidFill>
          <a:latin typeface="Verdana" pitchFamily="34" charset="0"/>
        </a:defRPr>
      </a:lvl9pPr>
    </p:titleStyle>
    <p:bodyStyle>
      <a:lvl1pPr marL="510099" indent="-510099" algn="l" rtl="0" eaLnBrk="0" fontAlgn="base" hangingPunct="0">
        <a:spcBef>
          <a:spcPct val="20000"/>
        </a:spcBef>
        <a:spcAft>
          <a:spcPct val="0"/>
        </a:spcAft>
        <a:buClr>
          <a:schemeClr val="accent2"/>
        </a:buClr>
        <a:buFont typeface="Wingdings" pitchFamily="2" charset="2"/>
        <a:buChar char="o"/>
        <a:defRPr sz="3300">
          <a:solidFill>
            <a:schemeClr val="tx1"/>
          </a:solidFill>
          <a:latin typeface="+mn-lt"/>
          <a:ea typeface="+mn-ea"/>
          <a:cs typeface="+mn-cs"/>
        </a:defRPr>
      </a:lvl1pPr>
      <a:lvl2pPr marL="985731" indent="-473910" algn="l" rtl="0" eaLnBrk="0" fontAlgn="base" hangingPunct="0">
        <a:spcBef>
          <a:spcPct val="20000"/>
        </a:spcBef>
        <a:spcAft>
          <a:spcPct val="0"/>
        </a:spcAft>
        <a:buClr>
          <a:schemeClr val="accent2"/>
        </a:buClr>
        <a:buFont typeface="Wingdings" pitchFamily="2" charset="2"/>
        <a:buChar char="n"/>
        <a:defRPr sz="2800">
          <a:solidFill>
            <a:schemeClr val="tx1"/>
          </a:solidFill>
          <a:latin typeface="+mn-lt"/>
        </a:defRPr>
      </a:lvl2pPr>
      <a:lvl3pPr marL="1416557" indent="-429103" algn="l" rtl="0" eaLnBrk="0" fontAlgn="base" hangingPunct="0">
        <a:spcBef>
          <a:spcPct val="20000"/>
        </a:spcBef>
        <a:spcAft>
          <a:spcPct val="0"/>
        </a:spcAft>
        <a:buClr>
          <a:schemeClr val="accent2"/>
        </a:buClr>
        <a:buFont typeface="Wingdings" pitchFamily="2" charset="2"/>
        <a:buChar char="o"/>
        <a:defRPr sz="2500">
          <a:solidFill>
            <a:schemeClr val="tx1"/>
          </a:solidFill>
          <a:latin typeface="+mn-lt"/>
        </a:defRPr>
      </a:lvl3pPr>
      <a:lvl4pPr marL="1838769" indent="-420487" algn="l" rtl="0" eaLnBrk="0" fontAlgn="base" hangingPunct="0">
        <a:spcBef>
          <a:spcPct val="20000"/>
        </a:spcBef>
        <a:spcAft>
          <a:spcPct val="0"/>
        </a:spcAft>
        <a:buClr>
          <a:schemeClr val="accent2"/>
        </a:buClr>
        <a:buFont typeface="Wingdings" pitchFamily="2" charset="2"/>
        <a:buChar char="n"/>
        <a:defRPr sz="2200">
          <a:solidFill>
            <a:schemeClr val="tx1"/>
          </a:solidFill>
          <a:latin typeface="+mn-lt"/>
        </a:defRPr>
      </a:lvl4pPr>
      <a:lvl5pPr marL="2273041" indent="-432550" algn="l" rtl="0" eaLnBrk="0" fontAlgn="base" hangingPunct="0">
        <a:spcBef>
          <a:spcPct val="25000"/>
        </a:spcBef>
        <a:spcAft>
          <a:spcPct val="0"/>
        </a:spcAft>
        <a:buClr>
          <a:schemeClr val="accent2"/>
        </a:buClr>
        <a:buFont typeface="Wingdings" pitchFamily="2" charset="2"/>
        <a:buChar char="§"/>
        <a:defRPr sz="2200">
          <a:solidFill>
            <a:schemeClr val="tx1"/>
          </a:solidFill>
          <a:latin typeface="+mn-lt"/>
        </a:defRPr>
      </a:lvl5pPr>
      <a:lvl6pPr marL="2769354" indent="-432550" algn="l" rtl="0" fontAlgn="base">
        <a:spcBef>
          <a:spcPct val="25000"/>
        </a:spcBef>
        <a:spcAft>
          <a:spcPct val="0"/>
        </a:spcAft>
        <a:buClr>
          <a:schemeClr val="accent2"/>
        </a:buClr>
        <a:buFont typeface="Wingdings" pitchFamily="2" charset="2"/>
        <a:buChar char="§"/>
        <a:defRPr sz="2200">
          <a:solidFill>
            <a:schemeClr val="tx1"/>
          </a:solidFill>
          <a:latin typeface="+mn-lt"/>
        </a:defRPr>
      </a:lvl6pPr>
      <a:lvl7pPr marL="3265665" indent="-432550" algn="l" rtl="0" fontAlgn="base">
        <a:spcBef>
          <a:spcPct val="25000"/>
        </a:spcBef>
        <a:spcAft>
          <a:spcPct val="0"/>
        </a:spcAft>
        <a:buClr>
          <a:schemeClr val="accent2"/>
        </a:buClr>
        <a:buFont typeface="Wingdings" pitchFamily="2" charset="2"/>
        <a:buChar char="§"/>
        <a:defRPr sz="2200">
          <a:solidFill>
            <a:schemeClr val="tx1"/>
          </a:solidFill>
          <a:latin typeface="+mn-lt"/>
        </a:defRPr>
      </a:lvl7pPr>
      <a:lvl8pPr marL="3761979" indent="-432550" algn="l" rtl="0" fontAlgn="base">
        <a:spcBef>
          <a:spcPct val="25000"/>
        </a:spcBef>
        <a:spcAft>
          <a:spcPct val="0"/>
        </a:spcAft>
        <a:buClr>
          <a:schemeClr val="accent2"/>
        </a:buClr>
        <a:buFont typeface="Wingdings" pitchFamily="2" charset="2"/>
        <a:buChar char="§"/>
        <a:defRPr sz="2200">
          <a:solidFill>
            <a:schemeClr val="tx1"/>
          </a:solidFill>
          <a:latin typeface="+mn-lt"/>
        </a:defRPr>
      </a:lvl8pPr>
      <a:lvl9pPr marL="4258291" indent="-432550" algn="l" rtl="0" fontAlgn="base">
        <a:spcBef>
          <a:spcPct val="25000"/>
        </a:spcBef>
        <a:spcAft>
          <a:spcPct val="0"/>
        </a:spcAft>
        <a:buClr>
          <a:schemeClr val="accent2"/>
        </a:buClr>
        <a:buFont typeface="Wingdings" pitchFamily="2" charset="2"/>
        <a:buChar char="§"/>
        <a:defRPr sz="2200">
          <a:solidFill>
            <a:schemeClr val="tx1"/>
          </a:solidFill>
          <a:latin typeface="+mn-lt"/>
        </a:defRPr>
      </a:lvl9pPr>
    </p:bodyStyle>
    <p:otherStyle>
      <a:defPPr>
        <a:defRPr lang="en-US"/>
      </a:defPPr>
      <a:lvl1pPr marL="0" algn="l" defTabSz="992625" rtl="0" eaLnBrk="1" latinLnBrk="0" hangingPunct="1">
        <a:defRPr sz="2000" kern="1200">
          <a:solidFill>
            <a:schemeClr val="tx1"/>
          </a:solidFill>
          <a:latin typeface="+mn-lt"/>
          <a:ea typeface="+mn-ea"/>
          <a:cs typeface="+mn-cs"/>
        </a:defRPr>
      </a:lvl1pPr>
      <a:lvl2pPr marL="496313" algn="l" defTabSz="992625" rtl="0" eaLnBrk="1" latinLnBrk="0" hangingPunct="1">
        <a:defRPr sz="2000" kern="1200">
          <a:solidFill>
            <a:schemeClr val="tx1"/>
          </a:solidFill>
          <a:latin typeface="+mn-lt"/>
          <a:ea typeface="+mn-ea"/>
          <a:cs typeface="+mn-cs"/>
        </a:defRPr>
      </a:lvl2pPr>
      <a:lvl3pPr marL="992625" algn="l" defTabSz="992625" rtl="0" eaLnBrk="1" latinLnBrk="0" hangingPunct="1">
        <a:defRPr sz="2000" kern="1200">
          <a:solidFill>
            <a:schemeClr val="tx1"/>
          </a:solidFill>
          <a:latin typeface="+mn-lt"/>
          <a:ea typeface="+mn-ea"/>
          <a:cs typeface="+mn-cs"/>
        </a:defRPr>
      </a:lvl3pPr>
      <a:lvl4pPr marL="1488937" algn="l" defTabSz="992625" rtl="0" eaLnBrk="1" latinLnBrk="0" hangingPunct="1">
        <a:defRPr sz="2000" kern="1200">
          <a:solidFill>
            <a:schemeClr val="tx1"/>
          </a:solidFill>
          <a:latin typeface="+mn-lt"/>
          <a:ea typeface="+mn-ea"/>
          <a:cs typeface="+mn-cs"/>
        </a:defRPr>
      </a:lvl4pPr>
      <a:lvl5pPr marL="1985248" algn="l" defTabSz="992625" rtl="0" eaLnBrk="1" latinLnBrk="0" hangingPunct="1">
        <a:defRPr sz="2000" kern="1200">
          <a:solidFill>
            <a:schemeClr val="tx1"/>
          </a:solidFill>
          <a:latin typeface="+mn-lt"/>
          <a:ea typeface="+mn-ea"/>
          <a:cs typeface="+mn-cs"/>
        </a:defRPr>
      </a:lvl5pPr>
      <a:lvl6pPr marL="2481561" algn="l" defTabSz="992625" rtl="0" eaLnBrk="1" latinLnBrk="0" hangingPunct="1">
        <a:defRPr sz="2000" kern="1200">
          <a:solidFill>
            <a:schemeClr val="tx1"/>
          </a:solidFill>
          <a:latin typeface="+mn-lt"/>
          <a:ea typeface="+mn-ea"/>
          <a:cs typeface="+mn-cs"/>
        </a:defRPr>
      </a:lvl6pPr>
      <a:lvl7pPr marL="2977873" algn="l" defTabSz="992625" rtl="0" eaLnBrk="1" latinLnBrk="0" hangingPunct="1">
        <a:defRPr sz="2000" kern="1200">
          <a:solidFill>
            <a:schemeClr val="tx1"/>
          </a:solidFill>
          <a:latin typeface="+mn-lt"/>
          <a:ea typeface="+mn-ea"/>
          <a:cs typeface="+mn-cs"/>
        </a:defRPr>
      </a:lvl7pPr>
      <a:lvl8pPr marL="3474186" algn="l" defTabSz="992625" rtl="0" eaLnBrk="1" latinLnBrk="0" hangingPunct="1">
        <a:defRPr sz="2000" kern="1200">
          <a:solidFill>
            <a:schemeClr val="tx1"/>
          </a:solidFill>
          <a:latin typeface="+mn-lt"/>
          <a:ea typeface="+mn-ea"/>
          <a:cs typeface="+mn-cs"/>
        </a:defRPr>
      </a:lvl8pPr>
      <a:lvl9pPr marL="3970498" algn="l" defTabSz="992625" rtl="0" eaLnBrk="1" latinLnBrk="0" hangingPunct="1">
        <a:defRPr sz="20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2143" y="421641"/>
            <a:ext cx="8801100" cy="584199"/>
          </a:xfrm>
          <a:prstGeom prst="rect">
            <a:avLst/>
          </a:prstGeom>
          <a:noFill/>
          <a:ln w="9525">
            <a:noFill/>
            <a:miter lim="800000"/>
            <a:headEnd/>
            <a:tailEnd/>
          </a:ln>
        </p:spPr>
        <p:txBody>
          <a:bodyPr vert="horz" wrap="square" lIns="99276" tIns="49638" rIns="99276" bIns="49638"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23412" y="1422400"/>
            <a:ext cx="8801100" cy="4998720"/>
          </a:xfrm>
          <a:prstGeom prst="rect">
            <a:avLst/>
          </a:prstGeom>
          <a:noFill/>
          <a:ln w="9525">
            <a:noFill/>
            <a:miter lim="800000"/>
            <a:headEnd/>
            <a:tailEnd/>
          </a:ln>
        </p:spPr>
        <p:txBody>
          <a:bodyPr vert="horz" wrap="square" lIns="99276" tIns="49638" rIns="99276" bIns="496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AutoShape 4"/>
          <p:cNvSpPr>
            <a:spLocks noChangeArrowheads="1"/>
          </p:cNvSpPr>
          <p:nvPr/>
        </p:nvSpPr>
        <p:spPr bwMode="auto">
          <a:xfrm>
            <a:off x="670560" y="1054948"/>
            <a:ext cx="8753952" cy="116839"/>
          </a:xfrm>
          <a:custGeom>
            <a:avLst/>
            <a:gdLst>
              <a:gd name="T0" fmla="*/ 0 w 1000"/>
              <a:gd name="T1" fmla="*/ 0 h 1000"/>
              <a:gd name="T2" fmla="*/ 2147483647 w 1000"/>
              <a:gd name="T3" fmla="*/ 0 h 1000"/>
              <a:gd name="T4" fmla="*/ 2147483647 w 1000"/>
              <a:gd name="T5" fmla="*/ 1314263702 h 1000"/>
              <a:gd name="T6" fmla="*/ 0 w 1000"/>
              <a:gd name="T7" fmla="*/ 1314263702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lIns="99276" tIns="49638" rIns="99276" bIns="49638"/>
          <a:lstStyle/>
          <a:p>
            <a:pPr algn="l" latinLnBrk="0"/>
            <a:endParaRPr kumimoji="0" lang="en-US" sz="2200" b="0">
              <a:solidFill>
                <a:srgbClr val="000000"/>
              </a:solidFill>
              <a:latin typeface="Verdana" pitchFamily="34" charset="0"/>
              <a:ea typeface="MS PGothic" pitchFamily="34" charset="-128"/>
            </a:endParaRPr>
          </a:p>
        </p:txBody>
      </p:sp>
      <p:sp>
        <p:nvSpPr>
          <p:cNvPr id="1029" name="Line 5"/>
          <p:cNvSpPr>
            <a:spLocks noChangeShapeType="1"/>
          </p:cNvSpPr>
          <p:nvPr userDrawn="1"/>
        </p:nvSpPr>
        <p:spPr bwMode="auto">
          <a:xfrm flipV="1">
            <a:off x="670560" y="6583680"/>
            <a:ext cx="8717280" cy="0"/>
          </a:xfrm>
          <a:prstGeom prst="line">
            <a:avLst/>
          </a:prstGeom>
          <a:noFill/>
          <a:ln w="3175">
            <a:solidFill>
              <a:schemeClr val="accent2"/>
            </a:solidFill>
            <a:round/>
            <a:headEnd/>
            <a:tailEnd/>
          </a:ln>
        </p:spPr>
        <p:txBody>
          <a:bodyPr lIns="99276" tIns="49638" rIns="99276" bIns="49638"/>
          <a:lstStyle/>
          <a:p>
            <a:pPr algn="l" latinLnBrk="0"/>
            <a:endParaRPr kumimoji="0" lang="en-US" sz="2200" b="0">
              <a:solidFill>
                <a:srgbClr val="000000"/>
              </a:solidFill>
              <a:latin typeface="Verdana" pitchFamily="34" charset="0"/>
              <a:ea typeface="MS PGothic" pitchFamily="34" charset="-128"/>
            </a:endParaRPr>
          </a:p>
        </p:txBody>
      </p:sp>
      <p:sp>
        <p:nvSpPr>
          <p:cNvPr id="1363974" name="Rectangle 6"/>
          <p:cNvSpPr>
            <a:spLocks noGrp="1" noChangeArrowheads="1"/>
          </p:cNvSpPr>
          <p:nvPr>
            <p:ph type="dt" sz="half" idx="2"/>
          </p:nvPr>
        </p:nvSpPr>
        <p:spPr bwMode="auto">
          <a:xfrm>
            <a:off x="670560" y="6661573"/>
            <a:ext cx="2179320" cy="508000"/>
          </a:xfrm>
          <a:prstGeom prst="rect">
            <a:avLst/>
          </a:prstGeom>
          <a:noFill/>
          <a:ln w="9525">
            <a:noFill/>
            <a:miter lim="800000"/>
            <a:headEnd/>
            <a:tailEnd/>
          </a:ln>
          <a:effectLst/>
        </p:spPr>
        <p:txBody>
          <a:bodyPr vert="horz" wrap="square" lIns="99276" tIns="49638" rIns="99276" bIns="49638" numCol="1" anchor="t" anchorCtr="0" compatLnSpc="1">
            <a:prstTxWarp prst="textNoShape">
              <a:avLst/>
            </a:prstTxWarp>
          </a:bodyPr>
          <a:lstStyle>
            <a:lvl1pPr>
              <a:lnSpc>
                <a:spcPct val="100000"/>
              </a:lnSpc>
              <a:spcBef>
                <a:spcPct val="0"/>
              </a:spcBef>
              <a:buClrTx/>
              <a:buFontTx/>
              <a:buNone/>
              <a:defRPr sz="1300">
                <a:ea typeface="ＭＳ Ｐゴシック" pitchFamily="50" charset="-128"/>
                <a:cs typeface="+mn-cs"/>
              </a:defRPr>
            </a:lvl1pPr>
          </a:lstStyle>
          <a:p>
            <a:pPr algn="l" latinLnBrk="0">
              <a:defRPr/>
            </a:pPr>
            <a:r>
              <a:rPr kumimoji="0" lang="en-US" b="0">
                <a:solidFill>
                  <a:srgbClr val="000000"/>
                </a:solidFill>
                <a:latin typeface="Verdana" pitchFamily="34" charset="0"/>
              </a:rPr>
              <a:t>Trudy Stetzler</a:t>
            </a:r>
          </a:p>
        </p:txBody>
      </p:sp>
      <p:sp>
        <p:nvSpPr>
          <p:cNvPr id="1363975" name="Rectangle 7"/>
          <p:cNvSpPr>
            <a:spLocks noGrp="1" noChangeArrowheads="1"/>
          </p:cNvSpPr>
          <p:nvPr>
            <p:ph type="ftr" sz="quarter" idx="3"/>
          </p:nvPr>
        </p:nvSpPr>
        <p:spPr bwMode="auto">
          <a:xfrm>
            <a:off x="3436620" y="6661573"/>
            <a:ext cx="3185160" cy="508000"/>
          </a:xfrm>
          <a:prstGeom prst="rect">
            <a:avLst/>
          </a:prstGeom>
          <a:noFill/>
          <a:ln w="9525">
            <a:noFill/>
            <a:miter lim="800000"/>
            <a:headEnd/>
            <a:tailEnd/>
          </a:ln>
          <a:effectLst/>
        </p:spPr>
        <p:txBody>
          <a:bodyPr vert="horz" wrap="square" lIns="99276" tIns="49638" rIns="99276" bIns="49638" numCol="1" anchor="t" anchorCtr="0" compatLnSpc="1">
            <a:prstTxWarp prst="textNoShape">
              <a:avLst/>
            </a:prstTxWarp>
          </a:bodyPr>
          <a:lstStyle>
            <a:lvl1pPr algn="ctr">
              <a:lnSpc>
                <a:spcPct val="100000"/>
              </a:lnSpc>
              <a:spcBef>
                <a:spcPct val="0"/>
              </a:spcBef>
              <a:buClrTx/>
              <a:buFontTx/>
              <a:buNone/>
              <a:defRPr sz="1300">
                <a:ea typeface="ＭＳ Ｐゴシック" pitchFamily="50" charset="-128"/>
                <a:cs typeface="+mn-cs"/>
              </a:defRPr>
            </a:lvl1pPr>
          </a:lstStyle>
          <a:p>
            <a:pPr latinLnBrk="0">
              <a:defRPr/>
            </a:pPr>
            <a:r>
              <a:rPr kumimoji="0" lang="en-CA" b="0" dirty="0" smtClean="0">
                <a:solidFill>
                  <a:srgbClr val="000000"/>
                </a:solidFill>
                <a:latin typeface="Verdana" pitchFamily="34" charset="0"/>
              </a:rPr>
              <a:t>ICTAS 2013 </a:t>
            </a:r>
            <a:r>
              <a:rPr kumimoji="0" lang="en-CA" b="0" dirty="0">
                <a:solidFill>
                  <a:srgbClr val="000000"/>
                </a:solidFill>
                <a:latin typeface="Verdana" pitchFamily="34" charset="0"/>
              </a:rPr>
              <a:t>Template &amp; Guide</a:t>
            </a:r>
            <a:endParaRPr kumimoji="0" lang="en-US" b="0" dirty="0">
              <a:solidFill>
                <a:srgbClr val="000000"/>
              </a:solidFill>
              <a:latin typeface="Verdana" pitchFamily="34" charset="0"/>
            </a:endParaRPr>
          </a:p>
        </p:txBody>
      </p:sp>
      <p:sp>
        <p:nvSpPr>
          <p:cNvPr id="1363976" name="Rectangle 8"/>
          <p:cNvSpPr>
            <a:spLocks noGrp="1" noChangeArrowheads="1"/>
          </p:cNvSpPr>
          <p:nvPr>
            <p:ph type="sldNum" sz="quarter" idx="4"/>
          </p:nvPr>
        </p:nvSpPr>
        <p:spPr bwMode="auto">
          <a:xfrm>
            <a:off x="7208520" y="6661573"/>
            <a:ext cx="2179320" cy="508000"/>
          </a:xfrm>
          <a:prstGeom prst="rect">
            <a:avLst/>
          </a:prstGeom>
          <a:noFill/>
          <a:ln w="9525">
            <a:noFill/>
            <a:miter lim="800000"/>
            <a:headEnd/>
            <a:tailEnd/>
          </a:ln>
          <a:effectLst/>
        </p:spPr>
        <p:txBody>
          <a:bodyPr vert="horz" wrap="square" lIns="99276" tIns="49638" rIns="99276" bIns="49638" numCol="1" anchor="t" anchorCtr="0" compatLnSpc="1">
            <a:prstTxWarp prst="textNoShape">
              <a:avLst/>
            </a:prstTxWarp>
          </a:bodyPr>
          <a:lstStyle>
            <a:lvl1pPr algn="r">
              <a:lnSpc>
                <a:spcPct val="100000"/>
              </a:lnSpc>
              <a:spcBef>
                <a:spcPct val="0"/>
              </a:spcBef>
              <a:buClrTx/>
              <a:buFontTx/>
              <a:buNone/>
              <a:defRPr sz="1300">
                <a:ea typeface="ＭＳ Ｐゴシック" pitchFamily="50" charset="-128"/>
                <a:cs typeface="+mn-cs"/>
              </a:defRPr>
            </a:lvl1pPr>
          </a:lstStyle>
          <a:p>
            <a:pPr latinLnBrk="0">
              <a:defRPr/>
            </a:pPr>
            <a:fld id="{546CE350-693F-43C2-A03F-D7659DF709EB}" type="slidenum">
              <a:rPr kumimoji="0" lang="en-US" b="0">
                <a:solidFill>
                  <a:srgbClr val="000000"/>
                </a:solidFill>
                <a:latin typeface="Verdana" pitchFamily="34" charset="0"/>
              </a:rPr>
              <a:pPr latinLnBrk="0">
                <a:defRPr/>
              </a:pPr>
              <a:t>‹#›</a:t>
            </a:fld>
            <a:r>
              <a:rPr kumimoji="0" lang="en-US" b="0" dirty="0">
                <a:solidFill>
                  <a:srgbClr val="000000"/>
                </a:solidFill>
                <a:latin typeface="Verdana" pitchFamily="34" charset="0"/>
              </a:rPr>
              <a:t> of 70</a:t>
            </a:r>
          </a:p>
        </p:txBody>
      </p:sp>
    </p:spTree>
    <p:extLst>
      <p:ext uri="{BB962C8B-B14F-4D97-AF65-F5344CB8AC3E}">
        <p14:creationId xmlns:p14="http://schemas.microsoft.com/office/powerpoint/2010/main" val="3332429667"/>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transition/>
  <p:timing>
    <p:tnLst>
      <p:par>
        <p:cTn id="1" dur="indefinite" restart="never" nodeType="tmRoot"/>
      </p:par>
    </p:tnLst>
  </p:timing>
  <p:hf hdr="0"/>
  <p:txStyles>
    <p:titleStyle>
      <a:lvl1pPr algn="l" rtl="0" eaLnBrk="0" fontAlgn="base" hangingPunct="0">
        <a:spcBef>
          <a:spcPct val="0"/>
        </a:spcBef>
        <a:spcAft>
          <a:spcPct val="0"/>
        </a:spcAft>
        <a:defRPr sz="4100">
          <a:solidFill>
            <a:schemeClr val="tx2"/>
          </a:solidFill>
          <a:latin typeface="+mj-lt"/>
          <a:ea typeface="+mj-ea"/>
          <a:cs typeface="+mj-cs"/>
        </a:defRPr>
      </a:lvl1pPr>
      <a:lvl2pPr algn="l" rtl="0" eaLnBrk="0" fontAlgn="base" hangingPunct="0">
        <a:spcBef>
          <a:spcPct val="0"/>
        </a:spcBef>
        <a:spcAft>
          <a:spcPct val="0"/>
        </a:spcAft>
        <a:defRPr sz="4100">
          <a:solidFill>
            <a:schemeClr val="tx2"/>
          </a:solidFill>
          <a:latin typeface="Verdana" pitchFamily="34" charset="0"/>
        </a:defRPr>
      </a:lvl2pPr>
      <a:lvl3pPr algn="l" rtl="0" eaLnBrk="0" fontAlgn="base" hangingPunct="0">
        <a:spcBef>
          <a:spcPct val="0"/>
        </a:spcBef>
        <a:spcAft>
          <a:spcPct val="0"/>
        </a:spcAft>
        <a:defRPr sz="4100">
          <a:solidFill>
            <a:schemeClr val="tx2"/>
          </a:solidFill>
          <a:latin typeface="Verdana" pitchFamily="34" charset="0"/>
        </a:defRPr>
      </a:lvl3pPr>
      <a:lvl4pPr algn="l" rtl="0" eaLnBrk="0" fontAlgn="base" hangingPunct="0">
        <a:spcBef>
          <a:spcPct val="0"/>
        </a:spcBef>
        <a:spcAft>
          <a:spcPct val="0"/>
        </a:spcAft>
        <a:defRPr sz="4100">
          <a:solidFill>
            <a:schemeClr val="tx2"/>
          </a:solidFill>
          <a:latin typeface="Verdana" pitchFamily="34" charset="0"/>
        </a:defRPr>
      </a:lvl4pPr>
      <a:lvl5pPr algn="l" rtl="0" eaLnBrk="0" fontAlgn="base" hangingPunct="0">
        <a:spcBef>
          <a:spcPct val="0"/>
        </a:spcBef>
        <a:spcAft>
          <a:spcPct val="0"/>
        </a:spcAft>
        <a:defRPr sz="4100">
          <a:solidFill>
            <a:schemeClr val="tx2"/>
          </a:solidFill>
          <a:latin typeface="Verdana" pitchFamily="34" charset="0"/>
        </a:defRPr>
      </a:lvl5pPr>
      <a:lvl6pPr marL="496382" algn="l" rtl="0" fontAlgn="base">
        <a:spcBef>
          <a:spcPct val="0"/>
        </a:spcBef>
        <a:spcAft>
          <a:spcPct val="0"/>
        </a:spcAft>
        <a:defRPr sz="4100">
          <a:solidFill>
            <a:schemeClr val="tx2"/>
          </a:solidFill>
          <a:latin typeface="Verdana" pitchFamily="34" charset="0"/>
        </a:defRPr>
      </a:lvl6pPr>
      <a:lvl7pPr marL="992764" algn="l" rtl="0" fontAlgn="base">
        <a:spcBef>
          <a:spcPct val="0"/>
        </a:spcBef>
        <a:spcAft>
          <a:spcPct val="0"/>
        </a:spcAft>
        <a:defRPr sz="4100">
          <a:solidFill>
            <a:schemeClr val="tx2"/>
          </a:solidFill>
          <a:latin typeface="Verdana" pitchFamily="34" charset="0"/>
        </a:defRPr>
      </a:lvl7pPr>
      <a:lvl8pPr marL="1489146" algn="l" rtl="0" fontAlgn="base">
        <a:spcBef>
          <a:spcPct val="0"/>
        </a:spcBef>
        <a:spcAft>
          <a:spcPct val="0"/>
        </a:spcAft>
        <a:defRPr sz="4100">
          <a:solidFill>
            <a:schemeClr val="tx2"/>
          </a:solidFill>
          <a:latin typeface="Verdana" pitchFamily="34" charset="0"/>
        </a:defRPr>
      </a:lvl8pPr>
      <a:lvl9pPr marL="1985528" algn="l" rtl="0" fontAlgn="base">
        <a:spcBef>
          <a:spcPct val="0"/>
        </a:spcBef>
        <a:spcAft>
          <a:spcPct val="0"/>
        </a:spcAft>
        <a:defRPr sz="4100">
          <a:solidFill>
            <a:schemeClr val="tx2"/>
          </a:solidFill>
          <a:latin typeface="Verdana" pitchFamily="34" charset="0"/>
        </a:defRPr>
      </a:lvl9pPr>
    </p:titleStyle>
    <p:bodyStyle>
      <a:lvl1pPr marL="510170" indent="-510170" algn="l" rtl="0" eaLnBrk="0" fontAlgn="base" hangingPunct="0">
        <a:spcBef>
          <a:spcPct val="20000"/>
        </a:spcBef>
        <a:spcAft>
          <a:spcPct val="0"/>
        </a:spcAft>
        <a:buClr>
          <a:schemeClr val="accent2"/>
        </a:buClr>
        <a:buFont typeface="Wingdings" pitchFamily="2" charset="2"/>
        <a:buChar char="o"/>
        <a:defRPr sz="3300">
          <a:solidFill>
            <a:schemeClr val="tx1"/>
          </a:solidFill>
          <a:latin typeface="+mn-lt"/>
          <a:ea typeface="+mn-ea"/>
          <a:cs typeface="+mn-cs"/>
        </a:defRPr>
      </a:lvl1pPr>
      <a:lvl2pPr marL="985870" indent="-473976" algn="l" rtl="0" eaLnBrk="0" fontAlgn="base" hangingPunct="0">
        <a:spcBef>
          <a:spcPct val="20000"/>
        </a:spcBef>
        <a:spcAft>
          <a:spcPct val="0"/>
        </a:spcAft>
        <a:buClr>
          <a:schemeClr val="accent2"/>
        </a:buClr>
        <a:buFont typeface="Wingdings" pitchFamily="2" charset="2"/>
        <a:buChar char="n"/>
        <a:defRPr sz="2800">
          <a:solidFill>
            <a:schemeClr val="tx1"/>
          </a:solidFill>
          <a:latin typeface="+mn-lt"/>
        </a:defRPr>
      </a:lvl2pPr>
      <a:lvl3pPr marL="1416757" indent="-429164" algn="l" rtl="0" eaLnBrk="0" fontAlgn="base" hangingPunct="0">
        <a:spcBef>
          <a:spcPct val="20000"/>
        </a:spcBef>
        <a:spcAft>
          <a:spcPct val="0"/>
        </a:spcAft>
        <a:buClr>
          <a:schemeClr val="accent2"/>
        </a:buClr>
        <a:buFont typeface="Wingdings" pitchFamily="2" charset="2"/>
        <a:buChar char="o"/>
        <a:defRPr sz="2500">
          <a:solidFill>
            <a:schemeClr val="tx1"/>
          </a:solidFill>
          <a:latin typeface="+mn-lt"/>
        </a:defRPr>
      </a:lvl3pPr>
      <a:lvl4pPr marL="1839027" indent="-420546" algn="l" rtl="0" eaLnBrk="0" fontAlgn="base" hangingPunct="0">
        <a:spcBef>
          <a:spcPct val="20000"/>
        </a:spcBef>
        <a:spcAft>
          <a:spcPct val="0"/>
        </a:spcAft>
        <a:buClr>
          <a:schemeClr val="accent2"/>
        </a:buClr>
        <a:buFont typeface="Wingdings" pitchFamily="2" charset="2"/>
        <a:buChar char="n"/>
        <a:defRPr sz="2200">
          <a:solidFill>
            <a:schemeClr val="tx1"/>
          </a:solidFill>
          <a:latin typeface="+mn-lt"/>
        </a:defRPr>
      </a:lvl4pPr>
      <a:lvl5pPr marL="2273361" indent="-432611" algn="l" rtl="0" eaLnBrk="0" fontAlgn="base" hangingPunct="0">
        <a:spcBef>
          <a:spcPct val="25000"/>
        </a:spcBef>
        <a:spcAft>
          <a:spcPct val="0"/>
        </a:spcAft>
        <a:buClr>
          <a:schemeClr val="accent2"/>
        </a:buClr>
        <a:buFont typeface="Wingdings" pitchFamily="2" charset="2"/>
        <a:buChar char="§"/>
        <a:defRPr sz="2200">
          <a:solidFill>
            <a:schemeClr val="tx1"/>
          </a:solidFill>
          <a:latin typeface="+mn-lt"/>
        </a:defRPr>
      </a:lvl5pPr>
      <a:lvl6pPr marL="2769743" indent="-432611" algn="l" rtl="0" fontAlgn="base">
        <a:spcBef>
          <a:spcPct val="25000"/>
        </a:spcBef>
        <a:spcAft>
          <a:spcPct val="0"/>
        </a:spcAft>
        <a:buClr>
          <a:schemeClr val="accent2"/>
        </a:buClr>
        <a:buFont typeface="Wingdings" pitchFamily="2" charset="2"/>
        <a:buChar char="§"/>
        <a:defRPr sz="2200">
          <a:solidFill>
            <a:schemeClr val="tx1"/>
          </a:solidFill>
          <a:latin typeface="+mn-lt"/>
        </a:defRPr>
      </a:lvl6pPr>
      <a:lvl7pPr marL="3266125" indent="-432611" algn="l" rtl="0" fontAlgn="base">
        <a:spcBef>
          <a:spcPct val="25000"/>
        </a:spcBef>
        <a:spcAft>
          <a:spcPct val="0"/>
        </a:spcAft>
        <a:buClr>
          <a:schemeClr val="accent2"/>
        </a:buClr>
        <a:buFont typeface="Wingdings" pitchFamily="2" charset="2"/>
        <a:buChar char="§"/>
        <a:defRPr sz="2200">
          <a:solidFill>
            <a:schemeClr val="tx1"/>
          </a:solidFill>
          <a:latin typeface="+mn-lt"/>
        </a:defRPr>
      </a:lvl7pPr>
      <a:lvl8pPr marL="3762507" indent="-432611" algn="l" rtl="0" fontAlgn="base">
        <a:spcBef>
          <a:spcPct val="25000"/>
        </a:spcBef>
        <a:spcAft>
          <a:spcPct val="0"/>
        </a:spcAft>
        <a:buClr>
          <a:schemeClr val="accent2"/>
        </a:buClr>
        <a:buFont typeface="Wingdings" pitchFamily="2" charset="2"/>
        <a:buChar char="§"/>
        <a:defRPr sz="2200">
          <a:solidFill>
            <a:schemeClr val="tx1"/>
          </a:solidFill>
          <a:latin typeface="+mn-lt"/>
        </a:defRPr>
      </a:lvl8pPr>
      <a:lvl9pPr marL="4258890" indent="-432611" algn="l" rtl="0" fontAlgn="base">
        <a:spcBef>
          <a:spcPct val="25000"/>
        </a:spcBef>
        <a:spcAft>
          <a:spcPct val="0"/>
        </a:spcAft>
        <a:buClr>
          <a:schemeClr val="accent2"/>
        </a:buClr>
        <a:buFont typeface="Wingdings" pitchFamily="2" charset="2"/>
        <a:buChar char="§"/>
        <a:defRPr sz="2200">
          <a:solidFill>
            <a:schemeClr val="tx1"/>
          </a:solidFill>
          <a:latin typeface="+mn-lt"/>
        </a:defRPr>
      </a:lvl9pPr>
    </p:bodyStyle>
    <p:otherStyle>
      <a:defPPr>
        <a:defRPr lang="en-US"/>
      </a:defPPr>
      <a:lvl1pPr marL="0" algn="l" defTabSz="992764" rtl="0" eaLnBrk="1" latinLnBrk="0" hangingPunct="1">
        <a:defRPr sz="2000" kern="1200">
          <a:solidFill>
            <a:schemeClr val="tx1"/>
          </a:solidFill>
          <a:latin typeface="+mn-lt"/>
          <a:ea typeface="+mn-ea"/>
          <a:cs typeface="+mn-cs"/>
        </a:defRPr>
      </a:lvl1pPr>
      <a:lvl2pPr marL="496382" algn="l" defTabSz="992764" rtl="0" eaLnBrk="1" latinLnBrk="0" hangingPunct="1">
        <a:defRPr sz="2000" kern="1200">
          <a:solidFill>
            <a:schemeClr val="tx1"/>
          </a:solidFill>
          <a:latin typeface="+mn-lt"/>
          <a:ea typeface="+mn-ea"/>
          <a:cs typeface="+mn-cs"/>
        </a:defRPr>
      </a:lvl2pPr>
      <a:lvl3pPr marL="992764" algn="l" defTabSz="992764" rtl="0" eaLnBrk="1" latinLnBrk="0" hangingPunct="1">
        <a:defRPr sz="2000" kern="1200">
          <a:solidFill>
            <a:schemeClr val="tx1"/>
          </a:solidFill>
          <a:latin typeface="+mn-lt"/>
          <a:ea typeface="+mn-ea"/>
          <a:cs typeface="+mn-cs"/>
        </a:defRPr>
      </a:lvl3pPr>
      <a:lvl4pPr marL="1489146" algn="l" defTabSz="992764" rtl="0" eaLnBrk="1" latinLnBrk="0" hangingPunct="1">
        <a:defRPr sz="2000" kern="1200">
          <a:solidFill>
            <a:schemeClr val="tx1"/>
          </a:solidFill>
          <a:latin typeface="+mn-lt"/>
          <a:ea typeface="+mn-ea"/>
          <a:cs typeface="+mn-cs"/>
        </a:defRPr>
      </a:lvl4pPr>
      <a:lvl5pPr marL="1985528" algn="l" defTabSz="992764" rtl="0" eaLnBrk="1" latinLnBrk="0" hangingPunct="1">
        <a:defRPr sz="2000" kern="1200">
          <a:solidFill>
            <a:schemeClr val="tx1"/>
          </a:solidFill>
          <a:latin typeface="+mn-lt"/>
          <a:ea typeface="+mn-ea"/>
          <a:cs typeface="+mn-cs"/>
        </a:defRPr>
      </a:lvl5pPr>
      <a:lvl6pPr marL="2481910" algn="l" defTabSz="992764" rtl="0" eaLnBrk="1" latinLnBrk="0" hangingPunct="1">
        <a:defRPr sz="2000" kern="1200">
          <a:solidFill>
            <a:schemeClr val="tx1"/>
          </a:solidFill>
          <a:latin typeface="+mn-lt"/>
          <a:ea typeface="+mn-ea"/>
          <a:cs typeface="+mn-cs"/>
        </a:defRPr>
      </a:lvl6pPr>
      <a:lvl7pPr marL="2978292" algn="l" defTabSz="992764" rtl="0" eaLnBrk="1" latinLnBrk="0" hangingPunct="1">
        <a:defRPr sz="2000" kern="1200">
          <a:solidFill>
            <a:schemeClr val="tx1"/>
          </a:solidFill>
          <a:latin typeface="+mn-lt"/>
          <a:ea typeface="+mn-ea"/>
          <a:cs typeface="+mn-cs"/>
        </a:defRPr>
      </a:lvl7pPr>
      <a:lvl8pPr marL="3474674" algn="l" defTabSz="992764" rtl="0" eaLnBrk="1" latinLnBrk="0" hangingPunct="1">
        <a:defRPr sz="2000" kern="1200">
          <a:solidFill>
            <a:schemeClr val="tx1"/>
          </a:solidFill>
          <a:latin typeface="+mn-lt"/>
          <a:ea typeface="+mn-ea"/>
          <a:cs typeface="+mn-cs"/>
        </a:defRPr>
      </a:lvl8pPr>
      <a:lvl9pPr marL="3971056" algn="l" defTabSz="992764" rtl="0" eaLnBrk="1" latinLnBrk="0" hangingPunct="1">
        <a:defRPr sz="20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45" y="293689"/>
            <a:ext cx="9051925" cy="1219200"/>
          </a:xfrm>
          <a:prstGeom prst="rect">
            <a:avLst/>
          </a:prstGeom>
        </p:spPr>
        <p:txBody>
          <a:bodyPr vert="horz" lIns="91399" tIns="45700" rIns="91399" bIns="4570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03245" y="1706570"/>
            <a:ext cx="9051925" cy="4827587"/>
          </a:xfrm>
          <a:prstGeom prst="rect">
            <a:avLst/>
          </a:prstGeom>
        </p:spPr>
        <p:txBody>
          <a:bodyPr vert="horz" lIns="91399" tIns="45700" rIns="91399" bIns="4570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nvPr>
        </p:nvSpPr>
        <p:spPr>
          <a:xfrm>
            <a:off x="3436945" y="6897963"/>
            <a:ext cx="3184525" cy="271190"/>
          </a:xfrm>
          <a:prstGeom prst="rect">
            <a:avLst/>
          </a:prstGeom>
        </p:spPr>
        <p:txBody>
          <a:bodyPr vert="horz" lIns="91399" tIns="45700" rIns="91399" bIns="45700" rtlCol="0" anchor="ctr"/>
          <a:lstStyle>
            <a:lvl1pPr algn="ctr">
              <a:defRPr sz="1400" cap="small" baseline="0">
                <a:solidFill>
                  <a:schemeClr val="tx1"/>
                </a:solidFill>
                <a:latin typeface="Arial Narrow" pitchFamily="34" charset="0"/>
              </a:defRPr>
            </a:lvl1pPr>
          </a:lstStyle>
          <a:p>
            <a:r>
              <a:rPr lang="en-US" smtClean="0">
                <a:solidFill>
                  <a:prstClr val="black"/>
                </a:solidFill>
              </a:rPr>
              <a:t>March 2-3, 2011</a:t>
            </a:r>
            <a:endParaRPr lang="en-US" dirty="0">
              <a:solidFill>
                <a:prstClr val="black"/>
              </a:solidFill>
            </a:endParaRPr>
          </a:p>
        </p:txBody>
      </p:sp>
      <p:sp>
        <p:nvSpPr>
          <p:cNvPr id="6" name="Slide Number Placeholder 5"/>
          <p:cNvSpPr>
            <a:spLocks noGrp="1"/>
          </p:cNvSpPr>
          <p:nvPr>
            <p:ph type="sldNum" sz="quarter" idx="4"/>
          </p:nvPr>
        </p:nvSpPr>
        <p:spPr>
          <a:xfrm>
            <a:off x="7208845" y="6897963"/>
            <a:ext cx="2346325" cy="271190"/>
          </a:xfrm>
          <a:prstGeom prst="rect">
            <a:avLst/>
          </a:prstGeom>
        </p:spPr>
        <p:txBody>
          <a:bodyPr vert="horz" lIns="91399" tIns="45700" rIns="91399" bIns="45700" rtlCol="0" anchor="ctr"/>
          <a:lstStyle>
            <a:lvl1pPr algn="r">
              <a:defRPr sz="1200" cap="small" baseline="0">
                <a:solidFill>
                  <a:schemeClr val="tx1"/>
                </a:solidFill>
              </a:defRPr>
            </a:lvl1pPr>
          </a:lstStyle>
          <a:p>
            <a:fld id="{2B6308D2-8FBE-475B-9211-B18DC80818EF}" type="slidenum">
              <a:rPr lang="en-US" smtClean="0">
                <a:solidFill>
                  <a:prstClr val="black"/>
                </a:solidFill>
              </a:rPr>
              <a:pPr/>
              <a:t>‹#›</a:t>
            </a:fld>
            <a:endParaRPr lang="en-US" dirty="0">
              <a:solidFill>
                <a:prstClr val="black"/>
              </a:solidFill>
            </a:endParaRPr>
          </a:p>
        </p:txBody>
      </p:sp>
      <p:sp>
        <p:nvSpPr>
          <p:cNvPr id="10" name="Line 5"/>
          <p:cNvSpPr>
            <a:spLocks noChangeShapeType="1"/>
          </p:cNvSpPr>
          <p:nvPr userDrawn="1"/>
        </p:nvSpPr>
        <p:spPr bwMode="auto">
          <a:xfrm flipV="1">
            <a:off x="670560" y="6876940"/>
            <a:ext cx="8717280" cy="0"/>
          </a:xfrm>
          <a:prstGeom prst="line">
            <a:avLst/>
          </a:prstGeom>
          <a:noFill/>
          <a:ln w="3175">
            <a:solidFill>
              <a:srgbClr val="0033CC"/>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
        <p:nvSpPr>
          <p:cNvPr id="11" name="Line 5"/>
          <p:cNvSpPr>
            <a:spLocks noChangeShapeType="1"/>
          </p:cNvSpPr>
          <p:nvPr userDrawn="1"/>
        </p:nvSpPr>
        <p:spPr bwMode="auto">
          <a:xfrm>
            <a:off x="668242" y="777280"/>
            <a:ext cx="8756270" cy="2791"/>
          </a:xfrm>
          <a:prstGeom prst="line">
            <a:avLst/>
          </a:prstGeom>
          <a:noFill/>
          <a:ln w="28575">
            <a:solidFill>
              <a:srgbClr val="0033CC"/>
            </a:solidFill>
            <a:round/>
            <a:headEnd/>
            <a:tailEnd/>
          </a:ln>
        </p:spPr>
        <p:txBody>
          <a:bodyPr lIns="99262" tIns="49632" rIns="99262" bIns="49632"/>
          <a:lstStyle/>
          <a:p>
            <a:pPr algn="l" latinLnBrk="0"/>
            <a:endParaRPr kumimoji="0" lang="en-US" sz="2200" b="0">
              <a:solidFill>
                <a:srgbClr val="000000"/>
              </a:solidFill>
              <a:latin typeface="Verdana" pitchFamily="34" charset="0"/>
              <a:ea typeface="MS PGothic" pitchFamily="34" charset="-128"/>
            </a:endParaRPr>
          </a:p>
        </p:txBody>
      </p:sp>
    </p:spTree>
    <p:extLst>
      <p:ext uri="{BB962C8B-B14F-4D97-AF65-F5344CB8AC3E}">
        <p14:creationId xmlns:p14="http://schemas.microsoft.com/office/powerpoint/2010/main" val="716591815"/>
      </p:ext>
    </p:extLst>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iming>
    <p:tnLst>
      <p:par>
        <p:cTn id="1" dur="indefinite" restart="never" nodeType="tmRoot"/>
      </p:par>
    </p:tnLst>
  </p:timing>
  <p:txStyles>
    <p:titleStyle>
      <a:lvl1pPr algn="ctr" defTabSz="913993" rtl="0" eaLnBrk="1" latinLnBrk="0" hangingPunct="1">
        <a:spcBef>
          <a:spcPct val="0"/>
        </a:spcBef>
        <a:buNone/>
        <a:defRPr sz="4300" kern="1200">
          <a:solidFill>
            <a:schemeClr val="tx1"/>
          </a:solidFill>
          <a:latin typeface="+mj-lt"/>
          <a:ea typeface="+mj-ea"/>
          <a:cs typeface="+mj-cs"/>
        </a:defRPr>
      </a:lvl1pPr>
    </p:titleStyle>
    <p:bodyStyle>
      <a:lvl1pPr marL="342747" indent="-342747" algn="l" defTabSz="913993" rtl="0" eaLnBrk="1" latinLnBrk="0" hangingPunct="1">
        <a:spcBef>
          <a:spcPct val="20000"/>
        </a:spcBef>
        <a:buFont typeface="Arial" pitchFamily="34" charset="0"/>
        <a:buChar char="•"/>
        <a:defRPr sz="3100" kern="1200">
          <a:solidFill>
            <a:schemeClr val="tx1"/>
          </a:solidFill>
          <a:latin typeface="+mn-lt"/>
          <a:ea typeface="+mn-ea"/>
          <a:cs typeface="+mn-cs"/>
        </a:defRPr>
      </a:lvl1pPr>
      <a:lvl2pPr marL="742619" indent="-285623" algn="l" defTabSz="913993"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491" indent="-228499" algn="l" defTabSz="913993" rtl="0" eaLnBrk="1" latinLnBrk="0" hangingPunct="1">
        <a:spcBef>
          <a:spcPct val="20000"/>
        </a:spcBef>
        <a:buFont typeface="Arial" pitchFamily="34" charset="0"/>
        <a:buChar char="•"/>
        <a:defRPr sz="2500" kern="1200">
          <a:solidFill>
            <a:schemeClr val="tx1"/>
          </a:solidFill>
          <a:latin typeface="+mn-lt"/>
          <a:ea typeface="+mn-ea"/>
          <a:cs typeface="+mn-cs"/>
        </a:defRPr>
      </a:lvl3pPr>
      <a:lvl4pPr marL="1599489"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485"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481"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478"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477"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472" indent="-228499" algn="l" defTabSz="91399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3993" rtl="0" eaLnBrk="1" latinLnBrk="0" hangingPunct="1">
        <a:defRPr sz="1800" kern="1200">
          <a:solidFill>
            <a:schemeClr val="tx1"/>
          </a:solidFill>
          <a:latin typeface="+mn-lt"/>
          <a:ea typeface="+mn-ea"/>
          <a:cs typeface="+mn-cs"/>
        </a:defRPr>
      </a:lvl1pPr>
      <a:lvl2pPr marL="456996" algn="l" defTabSz="913993" rtl="0" eaLnBrk="1" latinLnBrk="0" hangingPunct="1">
        <a:defRPr sz="1800" kern="1200">
          <a:solidFill>
            <a:schemeClr val="tx1"/>
          </a:solidFill>
          <a:latin typeface="+mn-lt"/>
          <a:ea typeface="+mn-ea"/>
          <a:cs typeface="+mn-cs"/>
        </a:defRPr>
      </a:lvl2pPr>
      <a:lvl3pPr marL="913993" algn="l" defTabSz="913993" rtl="0" eaLnBrk="1" latinLnBrk="0" hangingPunct="1">
        <a:defRPr sz="1800" kern="1200">
          <a:solidFill>
            <a:schemeClr val="tx1"/>
          </a:solidFill>
          <a:latin typeface="+mn-lt"/>
          <a:ea typeface="+mn-ea"/>
          <a:cs typeface="+mn-cs"/>
        </a:defRPr>
      </a:lvl3pPr>
      <a:lvl4pPr marL="1370990" algn="l" defTabSz="913993" rtl="0" eaLnBrk="1" latinLnBrk="0" hangingPunct="1">
        <a:defRPr sz="1800" kern="1200">
          <a:solidFill>
            <a:schemeClr val="tx1"/>
          </a:solidFill>
          <a:latin typeface="+mn-lt"/>
          <a:ea typeface="+mn-ea"/>
          <a:cs typeface="+mn-cs"/>
        </a:defRPr>
      </a:lvl4pPr>
      <a:lvl5pPr marL="1827987" algn="l" defTabSz="913993" rtl="0" eaLnBrk="1" latinLnBrk="0" hangingPunct="1">
        <a:defRPr sz="1800" kern="1200">
          <a:solidFill>
            <a:schemeClr val="tx1"/>
          </a:solidFill>
          <a:latin typeface="+mn-lt"/>
          <a:ea typeface="+mn-ea"/>
          <a:cs typeface="+mn-cs"/>
        </a:defRPr>
      </a:lvl5pPr>
      <a:lvl6pPr marL="2284983" algn="l" defTabSz="913993" rtl="0" eaLnBrk="1" latinLnBrk="0" hangingPunct="1">
        <a:defRPr sz="1800" kern="1200">
          <a:solidFill>
            <a:schemeClr val="tx1"/>
          </a:solidFill>
          <a:latin typeface="+mn-lt"/>
          <a:ea typeface="+mn-ea"/>
          <a:cs typeface="+mn-cs"/>
        </a:defRPr>
      </a:lvl6pPr>
      <a:lvl7pPr marL="2741981" algn="l" defTabSz="913993" rtl="0" eaLnBrk="1" latinLnBrk="0" hangingPunct="1">
        <a:defRPr sz="1800" kern="1200">
          <a:solidFill>
            <a:schemeClr val="tx1"/>
          </a:solidFill>
          <a:latin typeface="+mn-lt"/>
          <a:ea typeface="+mn-ea"/>
          <a:cs typeface="+mn-cs"/>
        </a:defRPr>
      </a:lvl7pPr>
      <a:lvl8pPr marL="3198976" algn="l" defTabSz="913993" rtl="0" eaLnBrk="1" latinLnBrk="0" hangingPunct="1">
        <a:defRPr sz="1800" kern="1200">
          <a:solidFill>
            <a:schemeClr val="tx1"/>
          </a:solidFill>
          <a:latin typeface="+mn-lt"/>
          <a:ea typeface="+mn-ea"/>
          <a:cs typeface="+mn-cs"/>
        </a:defRPr>
      </a:lvl8pPr>
      <a:lvl9pPr marL="3655973" algn="l" defTabSz="91399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7.xml"/><Relationship Id="rId1" Type="http://schemas.openxmlformats.org/officeDocument/2006/relationships/vmlDrawing" Target="../drawings/vmlDrawing1.vml"/><Relationship Id="rId5" Type="http://schemas.openxmlformats.org/officeDocument/2006/relationships/image" Target="../media/image2.emf"/><Relationship Id="rId4" Type="http://schemas.openxmlformats.org/officeDocument/2006/relationships/oleObject" Target="../embeddings/oleObject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4.bin"/><Relationship Id="rId3" Type="http://schemas.openxmlformats.org/officeDocument/2006/relationships/notesSlide" Target="../notesSlides/notesSlide3.xml"/><Relationship Id="rId7" Type="http://schemas.openxmlformats.org/officeDocument/2006/relationships/image" Target="../media/image4.emf"/><Relationship Id="rId2" Type="http://schemas.openxmlformats.org/officeDocument/2006/relationships/slideLayout" Target="../slideLayouts/slideLayout1.xml"/><Relationship Id="rId1" Type="http://schemas.openxmlformats.org/officeDocument/2006/relationships/vmlDrawing" Target="../drawings/vmlDrawing2.vml"/><Relationship Id="rId6" Type="http://schemas.openxmlformats.org/officeDocument/2006/relationships/oleObject" Target="../embeddings/oleObject3.bin"/><Relationship Id="rId11" Type="http://schemas.openxmlformats.org/officeDocument/2006/relationships/image" Target="../media/image6.emf"/><Relationship Id="rId5" Type="http://schemas.openxmlformats.org/officeDocument/2006/relationships/image" Target="../media/image3.emf"/><Relationship Id="rId10" Type="http://schemas.openxmlformats.org/officeDocument/2006/relationships/oleObject" Target="../embeddings/oleObject5.bin"/><Relationship Id="rId4" Type="http://schemas.openxmlformats.org/officeDocument/2006/relationships/oleObject" Target="../embeddings/oleObject2.bin"/><Relationship Id="rId9" Type="http://schemas.openxmlformats.org/officeDocument/2006/relationships/image" Target="../media/image5.emf"/></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4.xml"/><Relationship Id="rId7" Type="http://schemas.openxmlformats.org/officeDocument/2006/relationships/image" Target="../media/image3.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7.bin"/><Relationship Id="rId11" Type="http://schemas.openxmlformats.org/officeDocument/2006/relationships/image" Target="../media/image6.emf"/><Relationship Id="rId5" Type="http://schemas.openxmlformats.org/officeDocument/2006/relationships/image" Target="../media/image4.emf"/><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5.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7.xml"/><Relationship Id="rId1" Type="http://schemas.openxmlformats.org/officeDocument/2006/relationships/vmlDrawing" Target="../drawings/vmlDrawing4.vml"/><Relationship Id="rId5" Type="http://schemas.openxmlformats.org/officeDocument/2006/relationships/image" Target="../media/image2.emf"/><Relationship Id="rId4" Type="http://schemas.openxmlformats.org/officeDocument/2006/relationships/oleObject" Target="../embeddings/oleObject10.bin"/></Relationships>
</file>

<file path=ppt/slides/_rels/slide6.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notesSlide" Target="../notesSlides/notesSlide6.xml"/><Relationship Id="rId7"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7.emf"/><Relationship Id="rId5" Type="http://schemas.openxmlformats.org/officeDocument/2006/relationships/oleObject" Target="../embeddings/oleObject11.bin"/><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0.emf"/><Relationship Id="rId4" Type="http://schemas.openxmlformats.org/officeDocument/2006/relationships/oleObject" Target="../embeddings/oleObject13.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23412" y="1497360"/>
            <a:ext cx="8537416" cy="4707739"/>
          </a:xfrm>
        </p:spPr>
        <p:txBody>
          <a:bodyPr/>
          <a:lstStyle/>
          <a:p>
            <a:pPr algn="ctr" eaLnBrk="1" hangingPunct="1"/>
            <a:r>
              <a:rPr lang="en-US" sz="4000" b="1" dirty="0" smtClean="0">
                <a:latin typeface="Arial Narrow" pitchFamily="34" charset="0"/>
              </a:rPr>
              <a:t>Silicon RF Phased Array at X-, Q-,                  W-Band and Beyond</a:t>
            </a:r>
            <a:r>
              <a:rPr lang="en-US" sz="2600" b="1" dirty="0" smtClean="0">
                <a:latin typeface="Arial Narrow" pitchFamily="34" charset="0"/>
              </a:rPr>
              <a:t/>
            </a:r>
            <a:br>
              <a:rPr lang="en-US" sz="2600" b="1" dirty="0" smtClean="0">
                <a:latin typeface="Arial Narrow" pitchFamily="34" charset="0"/>
              </a:rPr>
            </a:br>
            <a:r>
              <a:rPr lang="en-US" sz="2600" b="1" dirty="0" smtClean="0">
                <a:latin typeface="Arial Narrow" pitchFamily="34" charset="0"/>
              </a:rPr>
              <a:t/>
            </a:r>
            <a:br>
              <a:rPr lang="en-US" sz="2600" b="1" dirty="0" smtClean="0">
                <a:latin typeface="Arial Narrow" pitchFamily="34" charset="0"/>
              </a:rPr>
            </a:br>
            <a:r>
              <a:rPr lang="en-US" sz="2800" b="1" dirty="0" smtClean="0">
                <a:latin typeface="Arial Narrow" pitchFamily="34" charset="0"/>
              </a:rPr>
              <a:t> Kwang-Jin Koh</a:t>
            </a:r>
            <a:r>
              <a:rPr lang="en-US" sz="2600" dirty="0" smtClean="0">
                <a:latin typeface="Arial Narrow" pitchFamily="34" charset="0"/>
              </a:rPr>
              <a:t/>
            </a:r>
            <a:br>
              <a:rPr lang="en-US" sz="2600" dirty="0" smtClean="0">
                <a:latin typeface="Arial Narrow" pitchFamily="34" charset="0"/>
              </a:rPr>
            </a:br>
            <a:r>
              <a:rPr lang="en-US" sz="3900" b="1" dirty="0" smtClean="0">
                <a:latin typeface="Arial Narrow" pitchFamily="34" charset="0"/>
              </a:rPr>
              <a:t/>
            </a:r>
            <a:br>
              <a:rPr lang="en-US" sz="3900" b="1" dirty="0" smtClean="0">
                <a:latin typeface="Arial Narrow" pitchFamily="34" charset="0"/>
              </a:rPr>
            </a:br>
            <a:r>
              <a:rPr lang="en-US" sz="2600" b="1" dirty="0" smtClean="0">
                <a:latin typeface="Arial Narrow" pitchFamily="34" charset="0"/>
              </a:rPr>
              <a:t>Virginia Tech</a:t>
            </a:r>
            <a:br>
              <a:rPr lang="en-US" sz="2600" b="1" dirty="0" smtClean="0">
                <a:latin typeface="Arial Narrow" pitchFamily="34" charset="0"/>
              </a:rPr>
            </a:br>
            <a:r>
              <a:rPr lang="en-US" sz="2600" b="1" dirty="0" smtClean="0">
                <a:latin typeface="Arial Narrow" pitchFamily="34" charset="0"/>
              </a:rPr>
              <a:t>email: kkoh@vt.edu</a:t>
            </a:r>
            <a:br>
              <a:rPr lang="en-US" sz="2600" b="1" dirty="0" smtClean="0">
                <a:latin typeface="Arial Narrow" pitchFamily="34" charset="0"/>
              </a:rPr>
            </a:br>
            <a:r>
              <a:rPr lang="en-US" sz="2600" b="1" dirty="0" smtClean="0">
                <a:latin typeface="Arial Narrow" pitchFamily="34" charset="0"/>
              </a:rPr>
              <a:t/>
            </a:r>
            <a:br>
              <a:rPr lang="en-US" sz="2600" b="1" dirty="0" smtClean="0">
                <a:latin typeface="Arial Narrow" pitchFamily="34" charset="0"/>
              </a:rPr>
            </a:br>
            <a:r>
              <a:rPr lang="en-US" sz="2600" b="1" dirty="0" smtClean="0">
                <a:latin typeface="Arial Narrow" pitchFamily="34" charset="0"/>
              </a:rPr>
              <a:t>May 31, 2013</a:t>
            </a:r>
            <a:endParaRPr lang="en-US" sz="2600" b="1" dirty="0">
              <a:latin typeface="Arial Narrow" pitchFamily="34" charset="0"/>
            </a:endParaRPr>
          </a:p>
        </p:txBody>
      </p:sp>
      <p:sp>
        <p:nvSpPr>
          <p:cNvPr id="6148" name="Footer Placeholder 8"/>
          <p:cNvSpPr>
            <a:spLocks noGrp="1"/>
          </p:cNvSpPr>
          <p:nvPr>
            <p:ph type="ftr" sz="quarter" idx="12"/>
          </p:nvPr>
        </p:nvSpPr>
        <p:spPr>
          <a:xfrm>
            <a:off x="2508920" y="6661573"/>
            <a:ext cx="5040560" cy="50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eaLnBrk="1" hangingPunct="1">
              <a:defRPr/>
            </a:pPr>
            <a:r>
              <a:rPr lang="en-CA" sz="1600" dirty="0" smtClean="0">
                <a:solidFill>
                  <a:srgbClr val="000000"/>
                </a:solidFill>
                <a:latin typeface="Arial Narrow" pitchFamily="34" charset="0"/>
              </a:rPr>
              <a:t>ICTAS 2013: Phased Array Designs</a:t>
            </a:r>
            <a:endParaRPr lang="en-US" sz="1600" dirty="0">
              <a:solidFill>
                <a:srgbClr val="000000"/>
              </a:solidFill>
              <a:latin typeface="Arial Narrow" pitchFamily="34" charset="0"/>
            </a:endParaRPr>
          </a:p>
        </p:txBody>
      </p:sp>
    </p:spTree>
    <p:extLst>
      <p:ext uri="{BB962C8B-B14F-4D97-AF65-F5344CB8AC3E}">
        <p14:creationId xmlns:p14="http://schemas.microsoft.com/office/powerpoint/2010/main" val="3151829157"/>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9"/>
          <p:cNvSpPr>
            <a:spLocks noGrp="1" noChangeArrowheads="1"/>
          </p:cNvSpPr>
          <p:nvPr>
            <p:ph type="title"/>
          </p:nvPr>
        </p:nvSpPr>
        <p:spPr/>
        <p:txBody>
          <a:bodyPr/>
          <a:lstStyle/>
          <a:p>
            <a:pPr eaLnBrk="1" hangingPunct="1"/>
            <a:r>
              <a:rPr lang="en-US" sz="3200" b="1" dirty="0">
                <a:latin typeface="Arial Narrow" pitchFamily="34" charset="0"/>
              </a:rPr>
              <a:t>Outline</a:t>
            </a:r>
          </a:p>
        </p:txBody>
      </p:sp>
      <p:sp>
        <p:nvSpPr>
          <p:cNvPr id="7171" name="Rectangle 14"/>
          <p:cNvSpPr>
            <a:spLocks noGrp="1" noChangeArrowheads="1"/>
          </p:cNvSpPr>
          <p:nvPr>
            <p:ph type="body" idx="1"/>
          </p:nvPr>
        </p:nvSpPr>
        <p:spPr>
          <a:xfrm>
            <a:off x="623412" y="1350392"/>
            <a:ext cx="8801100" cy="5259536"/>
          </a:xfrm>
        </p:spPr>
        <p:txBody>
          <a:bodyPr/>
          <a:lstStyle/>
          <a:p>
            <a:pPr eaLnBrk="1" hangingPunct="1">
              <a:lnSpc>
                <a:spcPct val="90000"/>
              </a:lnSpc>
              <a:defRPr/>
            </a:pPr>
            <a:r>
              <a:rPr lang="en-US" sz="2400" b="1" dirty="0" smtClean="0">
                <a:latin typeface="Arial Narrow" pitchFamily="34" charset="0"/>
              </a:rPr>
              <a:t>Introduction</a:t>
            </a:r>
          </a:p>
          <a:p>
            <a:pPr lvl="1" eaLnBrk="1" hangingPunct="1">
              <a:lnSpc>
                <a:spcPct val="90000"/>
              </a:lnSpc>
              <a:defRPr/>
            </a:pPr>
            <a:r>
              <a:rPr lang="en-GB" sz="2400" b="1" dirty="0" smtClean="0">
                <a:latin typeface="Arial Narrow" pitchFamily="34" charset="0"/>
              </a:rPr>
              <a:t>Discrete phased array: example</a:t>
            </a:r>
          </a:p>
          <a:p>
            <a:pPr lvl="1" eaLnBrk="1" hangingPunct="1">
              <a:lnSpc>
                <a:spcPct val="50000"/>
              </a:lnSpc>
              <a:buNone/>
              <a:defRPr/>
            </a:pPr>
            <a:endParaRPr lang="en-GB" sz="2400" b="1" dirty="0" smtClean="0">
              <a:latin typeface="Arial Narrow" pitchFamily="34" charset="0"/>
            </a:endParaRPr>
          </a:p>
          <a:p>
            <a:pPr eaLnBrk="1" hangingPunct="1">
              <a:lnSpc>
                <a:spcPct val="90000"/>
              </a:lnSpc>
              <a:defRPr/>
            </a:pPr>
            <a:r>
              <a:rPr lang="en-GB" sz="2400" b="1" dirty="0" smtClean="0">
                <a:latin typeface="Arial Narrow" pitchFamily="34" charset="0"/>
              </a:rPr>
              <a:t>Phase shifter design</a:t>
            </a:r>
          </a:p>
          <a:p>
            <a:pPr lvl="1" eaLnBrk="1" hangingPunct="1">
              <a:lnSpc>
                <a:spcPct val="90000"/>
              </a:lnSpc>
              <a:defRPr/>
            </a:pPr>
            <a:r>
              <a:rPr lang="en-GB" sz="2400" b="1" dirty="0" smtClean="0">
                <a:latin typeface="Arial Narrow" pitchFamily="34" charset="0"/>
              </a:rPr>
              <a:t>Active phase shifter </a:t>
            </a:r>
          </a:p>
          <a:p>
            <a:pPr lvl="1" eaLnBrk="1" hangingPunct="1">
              <a:lnSpc>
                <a:spcPct val="90000"/>
              </a:lnSpc>
              <a:defRPr/>
            </a:pPr>
            <a:r>
              <a:rPr lang="en-GB" sz="2400" b="1" dirty="0" smtClean="0">
                <a:latin typeface="Arial Narrow" pitchFamily="34" charset="0"/>
              </a:rPr>
              <a:t>Some comparisons with passive one </a:t>
            </a:r>
          </a:p>
          <a:p>
            <a:pPr lvl="1" eaLnBrk="1" hangingPunct="1">
              <a:lnSpc>
                <a:spcPct val="50000"/>
              </a:lnSpc>
              <a:buNone/>
              <a:defRPr/>
            </a:pPr>
            <a:endParaRPr lang="en-GB" sz="2400" b="1" dirty="0" smtClean="0">
              <a:latin typeface="Arial Narrow" pitchFamily="34" charset="0"/>
            </a:endParaRPr>
          </a:p>
          <a:p>
            <a:pPr eaLnBrk="1" hangingPunct="1">
              <a:lnSpc>
                <a:spcPct val="90000"/>
              </a:lnSpc>
              <a:defRPr/>
            </a:pPr>
            <a:r>
              <a:rPr lang="en-GB" sz="2400" b="1" dirty="0" smtClean="0">
                <a:latin typeface="Arial Narrow" pitchFamily="34" charset="0"/>
              </a:rPr>
              <a:t>Phased array designs</a:t>
            </a:r>
          </a:p>
          <a:p>
            <a:pPr lvl="1" eaLnBrk="1" hangingPunct="1">
              <a:lnSpc>
                <a:spcPct val="90000"/>
              </a:lnSpc>
              <a:defRPr/>
            </a:pPr>
            <a:r>
              <a:rPr lang="en-GB" sz="2400" b="1" dirty="0" smtClean="0">
                <a:latin typeface="Arial Narrow" pitchFamily="34" charset="0"/>
              </a:rPr>
              <a:t>X-band receiver</a:t>
            </a:r>
            <a:endParaRPr lang="en-GB" sz="2400" b="1" dirty="0">
              <a:latin typeface="Arial Narrow" pitchFamily="34" charset="0"/>
            </a:endParaRPr>
          </a:p>
          <a:p>
            <a:pPr lvl="1" eaLnBrk="1" hangingPunct="1">
              <a:lnSpc>
                <a:spcPct val="90000"/>
              </a:lnSpc>
              <a:defRPr/>
            </a:pPr>
            <a:r>
              <a:rPr lang="en-GB" sz="2400" b="1" dirty="0" smtClean="0">
                <a:latin typeface="Arial Narrow" pitchFamily="34" charset="0"/>
              </a:rPr>
              <a:t>Q-band transmitter &amp; receiver</a:t>
            </a:r>
          </a:p>
          <a:p>
            <a:pPr lvl="1" eaLnBrk="1" hangingPunct="1">
              <a:lnSpc>
                <a:spcPct val="90000"/>
              </a:lnSpc>
              <a:defRPr/>
            </a:pPr>
            <a:r>
              <a:rPr lang="en-GB" sz="2400" b="1" dirty="0" smtClean="0">
                <a:latin typeface="Arial Narrow" pitchFamily="34" charset="0"/>
              </a:rPr>
              <a:t>W-band &amp; beyond</a:t>
            </a:r>
          </a:p>
          <a:p>
            <a:pPr lvl="1" eaLnBrk="1" hangingPunct="1">
              <a:lnSpc>
                <a:spcPct val="50000"/>
              </a:lnSpc>
              <a:buNone/>
              <a:defRPr/>
            </a:pPr>
            <a:endParaRPr lang="en-GB" sz="2400" b="1" dirty="0" smtClean="0">
              <a:latin typeface="Arial Narrow" pitchFamily="34" charset="0"/>
            </a:endParaRPr>
          </a:p>
          <a:p>
            <a:pPr eaLnBrk="1" hangingPunct="1">
              <a:lnSpc>
                <a:spcPct val="90000"/>
              </a:lnSpc>
              <a:defRPr/>
            </a:pPr>
            <a:r>
              <a:rPr lang="en-GB" sz="2400" b="1" dirty="0" smtClean="0">
                <a:latin typeface="Arial Narrow" pitchFamily="34" charset="0"/>
              </a:rPr>
              <a:t>Conclusion</a:t>
            </a:r>
            <a:endParaRPr lang="en-US" sz="2400" b="1" dirty="0" smtClean="0">
              <a:latin typeface="Arial Narrow" pitchFamily="34" charset="0"/>
            </a:endParaRPr>
          </a:p>
          <a:p>
            <a:pPr eaLnBrk="1" hangingPunct="1">
              <a:lnSpc>
                <a:spcPct val="90000"/>
              </a:lnSpc>
              <a:defRPr/>
            </a:pPr>
            <a:endParaRPr lang="en-US" sz="2400" b="1" dirty="0" smtClean="0">
              <a:latin typeface="Arial Narrow" pitchFamily="34" charset="0"/>
            </a:endParaRPr>
          </a:p>
        </p:txBody>
      </p:sp>
      <p:grpSp>
        <p:nvGrpSpPr>
          <p:cNvPr id="6" name="Group 5"/>
          <p:cNvGrpSpPr/>
          <p:nvPr/>
        </p:nvGrpSpPr>
        <p:grpSpPr>
          <a:xfrm>
            <a:off x="7261448" y="921298"/>
            <a:ext cx="2016224" cy="5850868"/>
            <a:chOff x="7261448" y="921296"/>
            <a:chExt cx="2016224" cy="5850868"/>
          </a:xfrm>
        </p:grpSpPr>
        <p:grpSp>
          <p:nvGrpSpPr>
            <p:cNvPr id="7" name="Group 6"/>
            <p:cNvGrpSpPr/>
            <p:nvPr/>
          </p:nvGrpSpPr>
          <p:grpSpPr>
            <a:xfrm>
              <a:off x="7261448" y="921296"/>
              <a:ext cx="2016224" cy="3558339"/>
              <a:chOff x="7333456" y="1237942"/>
              <a:chExt cx="2016224" cy="3558339"/>
            </a:xfrm>
          </p:grpSpPr>
          <p:sp>
            <p:nvSpPr>
              <p:cNvPr id="11" name="Oval 10"/>
              <p:cNvSpPr/>
              <p:nvPr/>
            </p:nvSpPr>
            <p:spPr>
              <a:xfrm>
                <a:off x="7333456" y="1237942"/>
                <a:ext cx="2016224" cy="3558339"/>
              </a:xfrm>
              <a:prstGeom prst="ellipse">
                <a:avLst/>
              </a:prstGeom>
              <a:solidFill>
                <a:srgbClr val="0099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648381" y="2390070"/>
                <a:ext cx="1368153" cy="2320757"/>
              </a:xfrm>
              <a:prstGeom prst="ellipse">
                <a:avLst/>
              </a:prstGeom>
              <a:solidFill>
                <a:srgbClr val="0066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3" name="Oval 12"/>
              <p:cNvSpPr/>
              <p:nvPr/>
            </p:nvSpPr>
            <p:spPr>
              <a:xfrm>
                <a:off x="8053536" y="3729608"/>
                <a:ext cx="576064" cy="909211"/>
              </a:xfrm>
              <a:prstGeom prst="ellipse">
                <a:avLst/>
              </a:prstGeom>
              <a:solidFill>
                <a:srgbClr val="0033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9"/>
              <p:cNvSpPr>
                <a:spLocks noChangeArrowheads="1"/>
              </p:cNvSpPr>
              <p:nvPr/>
            </p:nvSpPr>
            <p:spPr bwMode="auto">
              <a:xfrm>
                <a:off x="7932240" y="4134763"/>
                <a:ext cx="105740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cap="small" dirty="0">
                    <a:solidFill>
                      <a:schemeClr val="bg1"/>
                    </a:solidFill>
                    <a:latin typeface="Arial Narrow" pitchFamily="34" charset="0"/>
                  </a:rPr>
                  <a:t>Phase </a:t>
                </a:r>
              </a:p>
              <a:p>
                <a:pPr algn="l" defTabSz="1018723" eaLnBrk="0" hangingPunct="0"/>
                <a:r>
                  <a:rPr lang="en-US" sz="1800" cap="small" dirty="0">
                    <a:solidFill>
                      <a:schemeClr val="bg1"/>
                    </a:solidFill>
                    <a:latin typeface="Arial Narrow" pitchFamily="34" charset="0"/>
                  </a:rPr>
                  <a:t>shifter</a:t>
                </a:r>
              </a:p>
            </p:txBody>
          </p:sp>
          <p:sp>
            <p:nvSpPr>
              <p:cNvPr id="15" name="Rectangle 14"/>
              <p:cNvSpPr>
                <a:spLocks noChangeArrowheads="1"/>
              </p:cNvSpPr>
              <p:nvPr/>
            </p:nvSpPr>
            <p:spPr bwMode="auto">
              <a:xfrm>
                <a:off x="7716216" y="3297560"/>
                <a:ext cx="144016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cap="small" dirty="0">
                    <a:solidFill>
                      <a:srgbClr val="FFFF00"/>
                    </a:solidFill>
                    <a:latin typeface="Arial Narrow" pitchFamily="34" charset="0"/>
                  </a:rPr>
                  <a:t>Microwave</a:t>
                </a:r>
              </a:p>
              <a:p>
                <a:pPr algn="l" defTabSz="1018723" eaLnBrk="0" hangingPunct="0"/>
                <a:r>
                  <a:rPr lang="en-US" sz="1800" cap="small" dirty="0">
                    <a:solidFill>
                      <a:srgbClr val="FFFF00"/>
                    </a:solidFill>
                    <a:latin typeface="Arial Narrow" pitchFamily="34" charset="0"/>
                  </a:rPr>
                  <a:t>phased array </a:t>
                </a:r>
              </a:p>
              <a:p>
                <a:pPr algn="l" defTabSz="1018723" eaLnBrk="0" hangingPunct="0"/>
                <a:r>
                  <a:rPr lang="en-US" sz="1800" cap="small" dirty="0">
                    <a:solidFill>
                      <a:srgbClr val="FFFF00"/>
                    </a:solidFill>
                    <a:latin typeface="Arial Narrow" pitchFamily="34" charset="0"/>
                  </a:rPr>
                  <a:t>receiver</a:t>
                </a:r>
              </a:p>
            </p:txBody>
          </p:sp>
          <p:sp>
            <p:nvSpPr>
              <p:cNvPr id="16" name="Rectangle 15"/>
              <p:cNvSpPr>
                <a:spLocks noChangeArrowheads="1"/>
              </p:cNvSpPr>
              <p:nvPr/>
            </p:nvSpPr>
            <p:spPr bwMode="auto">
              <a:xfrm>
                <a:off x="7743110" y="1958022"/>
                <a:ext cx="144016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dirty="0">
                    <a:solidFill>
                      <a:srgbClr val="FFFFFF"/>
                    </a:solidFill>
                    <a:latin typeface="Arial Narrow" pitchFamily="34" charset="0"/>
                  </a:rPr>
                  <a:t>mm</a:t>
                </a:r>
                <a:r>
                  <a:rPr lang="en-US" sz="1800" cap="small" dirty="0">
                    <a:solidFill>
                      <a:srgbClr val="FFFFFF"/>
                    </a:solidFill>
                    <a:latin typeface="Arial Narrow" pitchFamily="34" charset="0"/>
                  </a:rPr>
                  <a:t>-wave</a:t>
                </a:r>
              </a:p>
              <a:p>
                <a:pPr algn="l" defTabSz="1018723" eaLnBrk="0" hangingPunct="0"/>
                <a:r>
                  <a:rPr lang="en-US" sz="1800" cap="small" dirty="0">
                    <a:solidFill>
                      <a:srgbClr val="FFFFFF"/>
                    </a:solidFill>
                    <a:latin typeface="Arial Narrow" pitchFamily="34" charset="0"/>
                  </a:rPr>
                  <a:t>phased array</a:t>
                </a:r>
              </a:p>
              <a:p>
                <a:pPr algn="l" defTabSz="1018723" eaLnBrk="0" hangingPunct="0"/>
                <a:r>
                  <a:rPr lang="en-US" sz="1800" cap="small" dirty="0">
                    <a:solidFill>
                      <a:srgbClr val="FFFFFF"/>
                    </a:solidFill>
                    <a:latin typeface="Arial Narrow" pitchFamily="34" charset="0"/>
                  </a:rPr>
                  <a:t>transmitter</a:t>
                </a:r>
              </a:p>
            </p:txBody>
          </p:sp>
        </p:grpSp>
        <p:grpSp>
          <p:nvGrpSpPr>
            <p:cNvPr id="8" name="Group 7"/>
            <p:cNvGrpSpPr/>
            <p:nvPr/>
          </p:nvGrpSpPr>
          <p:grpSpPr>
            <a:xfrm>
              <a:off x="7549480" y="4472372"/>
              <a:ext cx="1584176" cy="2299792"/>
              <a:chOff x="7549480" y="4521697"/>
              <a:chExt cx="1584176" cy="2299792"/>
            </a:xfrm>
          </p:grpSpPr>
          <p:graphicFrame>
            <p:nvGraphicFramePr>
              <p:cNvPr id="9" name="Object 7"/>
              <p:cNvGraphicFramePr>
                <a:graphicFrameLocks noChangeAspect="1"/>
              </p:cNvGraphicFramePr>
              <p:nvPr/>
            </p:nvGraphicFramePr>
            <p:xfrm>
              <a:off x="7549480" y="4521697"/>
              <a:ext cx="1584176" cy="2299792"/>
            </p:xfrm>
            <a:graphic>
              <a:graphicData uri="http://schemas.openxmlformats.org/presentationml/2006/ole">
                <mc:AlternateContent xmlns:mc="http://schemas.openxmlformats.org/markup-compatibility/2006">
                  <mc:Choice xmlns:v="urn:schemas-microsoft-com:vml" Requires="v">
                    <p:oleObj spid="_x0000_s1097807" name="Visio" r:id="rId4" imgW="1906172" imgH="2641187" progId="Visio.Drawing.11">
                      <p:embed/>
                    </p:oleObj>
                  </mc:Choice>
                  <mc:Fallback>
                    <p:oleObj name="Visio" r:id="rId4" imgW="1906172" imgH="264118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9480" y="4521697"/>
                            <a:ext cx="1584176" cy="2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7855732" y="5111207"/>
                <a:ext cx="864096" cy="377539"/>
              </a:xfrm>
              <a:prstGeom prst="rect">
                <a:avLst/>
              </a:prstGeom>
              <a:noFill/>
            </p:spPr>
            <p:txBody>
              <a:bodyPr wrap="square" rtlCol="0">
                <a:spAutoFit/>
              </a:bodyPr>
              <a:lstStyle/>
              <a:p>
                <a:r>
                  <a:rPr lang="en-US" sz="1800" dirty="0">
                    <a:latin typeface="Symbol" pitchFamily="18" charset="2"/>
                  </a:rPr>
                  <a:t>S</a:t>
                </a:r>
              </a:p>
            </p:txBody>
          </p:sp>
        </p:grpSp>
      </p:grpSp>
      <p:sp>
        <p:nvSpPr>
          <p:cNvPr id="17" name="Slide Number Placeholder 7"/>
          <p:cNvSpPr>
            <a:spLocks noGrp="1"/>
          </p:cNvSpPr>
          <p:nvPr>
            <p:ph type="sldNum" sz="quarter" idx="11"/>
          </p:nvPr>
        </p:nvSpPr>
        <p:spPr>
          <a:xfrm>
            <a:off x="7208520" y="6661573"/>
            <a:ext cx="2179320" cy="50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600" dirty="0" smtClean="0">
                <a:solidFill>
                  <a:srgbClr val="000000"/>
                </a:solidFill>
                <a:latin typeface="Arial Narrow" pitchFamily="34" charset="0"/>
              </a:rPr>
              <a:t>1 </a:t>
            </a:r>
            <a:r>
              <a:rPr lang="en-US" sz="1600" dirty="0">
                <a:solidFill>
                  <a:srgbClr val="000000"/>
                </a:solidFill>
                <a:latin typeface="Arial Narrow" pitchFamily="34" charset="0"/>
              </a:rPr>
              <a:t>of </a:t>
            </a:r>
            <a:r>
              <a:rPr lang="en-US" sz="1600" dirty="0" smtClean="0">
                <a:solidFill>
                  <a:srgbClr val="000000"/>
                </a:solidFill>
                <a:latin typeface="Arial Narrow" pitchFamily="34" charset="0"/>
              </a:rPr>
              <a:t>45</a:t>
            </a:r>
            <a:endParaRPr lang="en-US" sz="1600" dirty="0">
              <a:solidFill>
                <a:srgbClr val="000000"/>
              </a:solidFill>
              <a:latin typeface="Arial Narrow" pitchFamily="34" charset="0"/>
            </a:endParaRPr>
          </a:p>
        </p:txBody>
      </p:sp>
      <p:sp>
        <p:nvSpPr>
          <p:cNvPr id="18" name="Footer Placeholder 8"/>
          <p:cNvSpPr txBox="1">
            <a:spLocks/>
          </p:cNvSpPr>
          <p:nvPr/>
        </p:nvSpPr>
        <p:spPr bwMode="auto">
          <a:xfrm>
            <a:off x="2508920" y="6661573"/>
            <a:ext cx="5040560" cy="5080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276" tIns="49638" rIns="99276" bIns="49638" numCol="1" anchor="t" anchorCtr="0" compatLnSpc="1">
            <a:prstTxWarp prst="textNoShape">
              <a:avLst/>
            </a:prstTxWarp>
          </a:bodyPr>
          <a:lstStyle>
            <a:defPPr>
              <a:defRPr lang="ko-KR"/>
            </a:defPPr>
            <a:lvl1pPr algn="r" rtl="0" eaLnBrk="0" fontAlgn="base" latinLnBrk="1" hangingPunct="0">
              <a:lnSpc>
                <a:spcPct val="100000"/>
              </a:lnSpc>
              <a:spcBef>
                <a:spcPct val="0"/>
              </a:spcBef>
              <a:spcAft>
                <a:spcPct val="0"/>
              </a:spcAft>
              <a:buClrTx/>
              <a:buFontTx/>
              <a:buNone/>
              <a:defRPr kumimoji="1" sz="2200" b="1" kern="1200">
                <a:solidFill>
                  <a:schemeClr val="tx1"/>
                </a:solidFill>
                <a:latin typeface="Verdana" pitchFamily="34" charset="0"/>
                <a:ea typeface="MS PGothic" pitchFamily="34" charset="-128"/>
                <a:cs typeface="+mn-cs"/>
              </a:defRPr>
            </a:lvl1pPr>
            <a:lvl2pPr marL="806450" indent="-310174"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2pPr>
            <a:lvl3pPr marL="1240692"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3pPr>
            <a:lvl4pPr marL="1736970"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4pPr>
            <a:lvl5pPr marL="2233248"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5pPr>
            <a:lvl6pPr marL="2729525"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6pPr>
            <a:lvl7pPr marL="3225803"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7pPr>
            <a:lvl8pPr marL="3722080"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8pPr>
            <a:lvl9pPr marL="4218356"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9pPr>
          </a:lstStyle>
          <a:p>
            <a:pPr algn="ctr" eaLnBrk="1" hangingPunct="1">
              <a:defRPr/>
            </a:pPr>
            <a:r>
              <a:rPr lang="en-CA" sz="1600" dirty="0" smtClean="0">
                <a:solidFill>
                  <a:srgbClr val="000000"/>
                </a:solidFill>
                <a:latin typeface="Arial Narrow" pitchFamily="34" charset="0"/>
              </a:rPr>
              <a:t>ICTAS 2013: Phased Array Designs</a:t>
            </a:r>
            <a:endParaRPr lang="en-US" sz="1600" dirty="0">
              <a:solidFill>
                <a:srgbClr val="000000"/>
              </a:solidFill>
              <a:latin typeface="Arial Narrow" pitchFamily="34" charset="0"/>
            </a:endParaRPr>
          </a:p>
        </p:txBody>
      </p:sp>
    </p:spTree>
    <p:extLst>
      <p:ext uri="{BB962C8B-B14F-4D97-AF65-F5344CB8AC3E}">
        <p14:creationId xmlns:p14="http://schemas.microsoft.com/office/powerpoint/2010/main" val="301247218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ounded Rectangle 28"/>
          <p:cNvSpPr/>
          <p:nvPr/>
        </p:nvSpPr>
        <p:spPr>
          <a:xfrm>
            <a:off x="5283861" y="5005262"/>
            <a:ext cx="4536505" cy="111349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rtlCol="0" anchor="ctr"/>
          <a:lstStyle/>
          <a:p>
            <a:pPr algn="ctr"/>
            <a:endParaRPr lang="en-US"/>
          </a:p>
        </p:txBody>
      </p:sp>
      <p:sp>
        <p:nvSpPr>
          <p:cNvPr id="4" name="Rectangle 4"/>
          <p:cNvSpPr>
            <a:spLocks noChangeArrowheads="1"/>
          </p:cNvSpPr>
          <p:nvPr/>
        </p:nvSpPr>
        <p:spPr bwMode="auto">
          <a:xfrm>
            <a:off x="0" y="129579"/>
            <a:ext cx="10058400" cy="647701"/>
          </a:xfrm>
          <a:prstGeom prst="rect">
            <a:avLst/>
          </a:prstGeom>
          <a:noFill/>
          <a:ln w="9525">
            <a:noFill/>
            <a:miter lim="800000"/>
            <a:headEnd/>
            <a:tailEnd/>
          </a:ln>
          <a:effectLst/>
        </p:spPr>
        <p:txBody>
          <a:bodyPr lIns="102496" tIns="51246" rIns="102496" bIns="51246" anchor="b"/>
          <a:lstStyle/>
          <a:p>
            <a:pPr defTabSz="1018723" eaLnBrk="0" hangingPunct="0"/>
            <a:r>
              <a:rPr lang="en-US" sz="2800" dirty="0">
                <a:latin typeface="Arial Narrow" pitchFamily="34" charset="0"/>
              </a:rPr>
              <a:t>Discrete </a:t>
            </a:r>
            <a:r>
              <a:rPr lang="en-US" sz="2800" dirty="0" smtClean="0">
                <a:latin typeface="Arial Narrow" pitchFamily="34" charset="0"/>
              </a:rPr>
              <a:t>design (single element</a:t>
            </a:r>
            <a:r>
              <a:rPr lang="en-US" sz="2800" dirty="0">
                <a:latin typeface="Arial Narrow" pitchFamily="34" charset="0"/>
              </a:rPr>
              <a:t>, </a:t>
            </a:r>
            <a:r>
              <a:rPr lang="en-US" sz="2800" dirty="0" smtClean="0">
                <a:latin typeface="Arial Narrow" pitchFamily="34" charset="0"/>
              </a:rPr>
              <a:t>X-band</a:t>
            </a:r>
            <a:r>
              <a:rPr lang="en-US" sz="2800" dirty="0">
                <a:latin typeface="Arial Narrow" pitchFamily="34" charset="0"/>
              </a:rPr>
              <a:t>: 8-12 GHz)</a:t>
            </a:r>
          </a:p>
        </p:txBody>
      </p:sp>
      <p:graphicFrame>
        <p:nvGraphicFramePr>
          <p:cNvPr id="5" name="Object 5"/>
          <p:cNvGraphicFramePr>
            <a:graphicFrameLocks noChangeAspect="1"/>
          </p:cNvGraphicFramePr>
          <p:nvPr>
            <p:extLst>
              <p:ext uri="{D42A27DB-BD31-4B8C-83A1-F6EECF244321}">
                <p14:modId xmlns:p14="http://schemas.microsoft.com/office/powerpoint/2010/main" val="3582847222"/>
              </p:ext>
            </p:extLst>
          </p:nvPr>
        </p:nvGraphicFramePr>
        <p:xfrm>
          <a:off x="276672" y="3644904"/>
          <a:ext cx="4826000" cy="2984501"/>
        </p:xfrm>
        <a:graphic>
          <a:graphicData uri="http://schemas.openxmlformats.org/presentationml/2006/ole">
            <mc:AlternateContent xmlns:mc="http://schemas.openxmlformats.org/markup-compatibility/2006">
              <mc:Choice xmlns:v="urn:schemas-microsoft-com:vml" Requires="v">
                <p:oleObj spid="_x0000_s842098" name="Visio" r:id="rId4" imgW="3886978" imgH="2516029" progId="Visio.Drawing.11">
                  <p:embed/>
                </p:oleObj>
              </mc:Choice>
              <mc:Fallback>
                <p:oleObj name="Visio" r:id="rId4" imgW="3886978" imgH="2516029"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672" y="3644904"/>
                        <a:ext cx="4826000" cy="2984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6"/>
          <p:cNvGraphicFramePr>
            <a:graphicFrameLocks noChangeAspect="1"/>
          </p:cNvGraphicFramePr>
          <p:nvPr>
            <p:extLst>
              <p:ext uri="{D42A27DB-BD31-4B8C-83A1-F6EECF244321}">
                <p14:modId xmlns:p14="http://schemas.microsoft.com/office/powerpoint/2010/main" val="3507046022"/>
              </p:ext>
            </p:extLst>
          </p:nvPr>
        </p:nvGraphicFramePr>
        <p:xfrm>
          <a:off x="278263" y="993779"/>
          <a:ext cx="4824413" cy="2755899"/>
        </p:xfrm>
        <a:graphic>
          <a:graphicData uri="http://schemas.openxmlformats.org/presentationml/2006/ole">
            <mc:AlternateContent xmlns:mc="http://schemas.openxmlformats.org/markup-compatibility/2006">
              <mc:Choice xmlns:v="urn:schemas-microsoft-com:vml" Requires="v">
                <p:oleObj spid="_x0000_s842099" name="Visio" r:id="rId6" imgW="3990494" imgH="2218563" progId="Visio.Drawing.11">
                  <p:embed/>
                </p:oleObj>
              </mc:Choice>
              <mc:Fallback>
                <p:oleObj name="Visio" r:id="rId6" imgW="3990494" imgH="2218563" progId="Visio.Drawing.11">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263" y="993779"/>
                        <a:ext cx="4824413" cy="27558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 name="AutoShape 7"/>
          <p:cNvSpPr>
            <a:spLocks noChangeArrowheads="1"/>
          </p:cNvSpPr>
          <p:nvPr/>
        </p:nvSpPr>
        <p:spPr bwMode="auto">
          <a:xfrm rot="5400000">
            <a:off x="2509492" y="3590137"/>
            <a:ext cx="431801" cy="2873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000"/>
          </a:solidFill>
          <a:ln w="19050">
            <a:solidFill>
              <a:schemeClr val="accent1">
                <a:lumMod val="75000"/>
              </a:schemeClr>
            </a:solidFill>
            <a:miter lim="800000"/>
            <a:headEnd/>
            <a:tailEnd/>
          </a:ln>
          <a:effectLst/>
        </p:spPr>
        <p:txBody>
          <a:bodyPr wrap="none" lIns="91399" tIns="45700" rIns="91399" bIns="45700" anchor="ctr"/>
          <a:lstStyle/>
          <a:p>
            <a:endParaRPr lang="en-US"/>
          </a:p>
        </p:txBody>
      </p:sp>
      <p:sp>
        <p:nvSpPr>
          <p:cNvPr id="8" name="Text Box 9"/>
          <p:cNvSpPr txBox="1">
            <a:spLocks noChangeArrowheads="1"/>
          </p:cNvSpPr>
          <p:nvPr/>
        </p:nvSpPr>
        <p:spPr bwMode="auto">
          <a:xfrm>
            <a:off x="5389240" y="939804"/>
            <a:ext cx="4248471" cy="677050"/>
          </a:xfrm>
          <a:prstGeom prst="rect">
            <a:avLst/>
          </a:prstGeom>
          <a:noFill/>
          <a:ln w="9525">
            <a:noFill/>
            <a:miter lim="800000"/>
            <a:headEnd/>
            <a:tailEnd/>
          </a:ln>
          <a:effectLst/>
        </p:spPr>
        <p:txBody>
          <a:bodyPr wrap="square" lIns="91368" tIns="45684" rIns="91368" bIns="45684">
            <a:spAutoFit/>
          </a:bodyPr>
          <a:lstStyle/>
          <a:p>
            <a:pPr defTabSz="1018723">
              <a:spcBef>
                <a:spcPct val="50000"/>
              </a:spcBef>
            </a:pPr>
            <a:r>
              <a:rPr lang="en-US" u="sng" cap="small" dirty="0">
                <a:latin typeface="Arial Narrow" pitchFamily="34" charset="0"/>
              </a:rPr>
              <a:t>Typical T/R module </a:t>
            </a:r>
            <a:r>
              <a:rPr lang="en-US" u="sng" cap="small" dirty="0" smtClean="0">
                <a:latin typeface="Arial Narrow" pitchFamily="34" charset="0"/>
              </a:rPr>
              <a:t>implementation </a:t>
            </a:r>
            <a:r>
              <a:rPr lang="en-US" b="0" u="sng" cap="small" dirty="0" smtClean="0">
                <a:latin typeface="Arial Narrow" pitchFamily="34" charset="0"/>
              </a:rPr>
              <a:t>                       </a:t>
            </a:r>
            <a:r>
              <a:rPr lang="en-US" sz="1800" b="0" dirty="0">
                <a:latin typeface="Arial Narrow" pitchFamily="34" charset="0"/>
              </a:rPr>
              <a:t>(B.A. Kopp, T-MTT, 2002</a:t>
            </a:r>
            <a:r>
              <a:rPr lang="en-US" sz="1800" b="0" i="1" dirty="0">
                <a:latin typeface="Arial Narrow" pitchFamily="34" charset="0"/>
              </a:rPr>
              <a:t>)</a:t>
            </a:r>
            <a:endParaRPr lang="en-US" b="0" i="1" dirty="0">
              <a:solidFill>
                <a:srgbClr val="0000FF"/>
              </a:solidFill>
              <a:latin typeface="Arial Narrow" pitchFamily="34" charset="0"/>
            </a:endParaRPr>
          </a:p>
        </p:txBody>
      </p:sp>
      <p:grpSp>
        <p:nvGrpSpPr>
          <p:cNvPr id="9" name="Group 25"/>
          <p:cNvGrpSpPr>
            <a:grpSpLocks/>
          </p:cNvGrpSpPr>
          <p:nvPr/>
        </p:nvGrpSpPr>
        <p:grpSpPr bwMode="auto">
          <a:xfrm>
            <a:off x="5605913" y="1809753"/>
            <a:ext cx="4248151" cy="2287588"/>
            <a:chOff x="3622" y="1216"/>
            <a:chExt cx="2676" cy="1441"/>
          </a:xfrm>
        </p:grpSpPr>
        <p:grpSp>
          <p:nvGrpSpPr>
            <p:cNvPr id="10" name="Group 17"/>
            <p:cNvGrpSpPr>
              <a:grpSpLocks/>
            </p:cNvGrpSpPr>
            <p:nvPr/>
          </p:nvGrpSpPr>
          <p:grpSpPr bwMode="auto">
            <a:xfrm>
              <a:off x="3622" y="1216"/>
              <a:ext cx="2140" cy="1417"/>
              <a:chOff x="3622" y="1216"/>
              <a:chExt cx="2140" cy="1417"/>
            </a:xfrm>
          </p:grpSpPr>
          <p:sp>
            <p:nvSpPr>
              <p:cNvPr id="17" name="Text Box 11"/>
              <p:cNvSpPr txBox="1">
                <a:spLocks noChangeArrowheads="1"/>
              </p:cNvSpPr>
              <p:nvPr/>
            </p:nvSpPr>
            <p:spPr bwMode="auto">
              <a:xfrm>
                <a:off x="5172" y="1699"/>
                <a:ext cx="590" cy="238"/>
              </a:xfrm>
              <a:prstGeom prst="rect">
                <a:avLst/>
              </a:prstGeom>
              <a:noFill/>
              <a:ln w="9525">
                <a:noFill/>
                <a:miter lim="800000"/>
                <a:headEnd/>
                <a:tailEnd/>
              </a:ln>
              <a:effectLst/>
            </p:spPr>
            <p:txBody>
              <a:bodyPr lIns="91410" tIns="45705" rIns="91410" bIns="45705">
                <a:spAutoFit/>
              </a:bodyPr>
              <a:lstStyle/>
              <a:p>
                <a:pPr algn="l" defTabSz="1018723">
                  <a:spcBef>
                    <a:spcPct val="50000"/>
                  </a:spcBef>
                </a:pPr>
                <a:r>
                  <a:rPr lang="en-US" sz="1800" dirty="0">
                    <a:latin typeface="Arial Narrow" pitchFamily="34" charset="0"/>
                  </a:rPr>
                  <a:t>44.7 %</a:t>
                </a:r>
              </a:p>
            </p:txBody>
          </p:sp>
          <p:sp>
            <p:nvSpPr>
              <p:cNvPr id="18" name="Text Box 12"/>
              <p:cNvSpPr txBox="1">
                <a:spLocks noChangeArrowheads="1"/>
              </p:cNvSpPr>
              <p:nvPr/>
            </p:nvSpPr>
            <p:spPr bwMode="auto">
              <a:xfrm>
                <a:off x="4030" y="2395"/>
                <a:ext cx="590" cy="238"/>
              </a:xfrm>
              <a:prstGeom prst="rect">
                <a:avLst/>
              </a:prstGeom>
              <a:noFill/>
              <a:ln w="9525">
                <a:noFill/>
                <a:miter lim="800000"/>
                <a:headEnd/>
                <a:tailEnd/>
              </a:ln>
              <a:effectLst/>
            </p:spPr>
            <p:txBody>
              <a:bodyPr lIns="91410" tIns="45705" rIns="91410" bIns="45705">
                <a:spAutoFit/>
              </a:bodyPr>
              <a:lstStyle/>
              <a:p>
                <a:pPr algn="l" defTabSz="1018723">
                  <a:spcBef>
                    <a:spcPct val="50000"/>
                  </a:spcBef>
                </a:pPr>
                <a:r>
                  <a:rPr lang="en-US" sz="1800" dirty="0">
                    <a:latin typeface="Arial Narrow" pitchFamily="34" charset="0"/>
                  </a:rPr>
                  <a:t>25.3 %</a:t>
                </a:r>
              </a:p>
            </p:txBody>
          </p:sp>
          <p:sp>
            <p:nvSpPr>
              <p:cNvPr id="19" name="Text Box 13"/>
              <p:cNvSpPr txBox="1">
                <a:spLocks noChangeArrowheads="1"/>
              </p:cNvSpPr>
              <p:nvPr/>
            </p:nvSpPr>
            <p:spPr bwMode="auto">
              <a:xfrm>
                <a:off x="3622" y="1760"/>
                <a:ext cx="545" cy="238"/>
              </a:xfrm>
              <a:prstGeom prst="rect">
                <a:avLst/>
              </a:prstGeom>
              <a:noFill/>
              <a:ln w="9525">
                <a:noFill/>
                <a:miter lim="800000"/>
                <a:headEnd/>
                <a:tailEnd/>
              </a:ln>
              <a:effectLst/>
            </p:spPr>
            <p:txBody>
              <a:bodyPr lIns="91410" tIns="45705" rIns="91410" bIns="45705">
                <a:spAutoFit/>
              </a:bodyPr>
              <a:lstStyle/>
              <a:p>
                <a:pPr algn="r" defTabSz="1018723">
                  <a:spcBef>
                    <a:spcPct val="50000"/>
                  </a:spcBef>
                </a:pPr>
                <a:r>
                  <a:rPr lang="en-US" sz="1800" dirty="0">
                    <a:latin typeface="Arial Narrow" pitchFamily="34" charset="0"/>
                  </a:rPr>
                  <a:t>14.7 %</a:t>
                </a:r>
              </a:p>
            </p:txBody>
          </p:sp>
          <p:sp>
            <p:nvSpPr>
              <p:cNvPr id="20" name="Text Box 14"/>
              <p:cNvSpPr txBox="1">
                <a:spLocks noChangeArrowheads="1"/>
              </p:cNvSpPr>
              <p:nvPr/>
            </p:nvSpPr>
            <p:spPr bwMode="auto">
              <a:xfrm>
                <a:off x="4075" y="1216"/>
                <a:ext cx="545" cy="238"/>
              </a:xfrm>
              <a:prstGeom prst="rect">
                <a:avLst/>
              </a:prstGeom>
              <a:noFill/>
              <a:ln w="9525">
                <a:noFill/>
                <a:miter lim="800000"/>
                <a:headEnd/>
                <a:tailEnd/>
              </a:ln>
              <a:effectLst/>
            </p:spPr>
            <p:txBody>
              <a:bodyPr lIns="91410" tIns="45705" rIns="91410" bIns="45705">
                <a:spAutoFit/>
              </a:bodyPr>
              <a:lstStyle/>
              <a:p>
                <a:pPr algn="r" defTabSz="1018723">
                  <a:spcBef>
                    <a:spcPct val="50000"/>
                  </a:spcBef>
                </a:pPr>
                <a:r>
                  <a:rPr lang="en-US" sz="1800" dirty="0">
                    <a:latin typeface="Arial Narrow" pitchFamily="34" charset="0"/>
                  </a:rPr>
                  <a:t>15.3 %</a:t>
                </a:r>
              </a:p>
            </p:txBody>
          </p:sp>
          <p:graphicFrame>
            <p:nvGraphicFramePr>
              <p:cNvPr id="21" name="Object 16"/>
              <p:cNvGraphicFramePr>
                <a:graphicFrameLocks noChangeAspect="1"/>
              </p:cNvGraphicFramePr>
              <p:nvPr/>
            </p:nvGraphicFramePr>
            <p:xfrm>
              <a:off x="4121" y="1397"/>
              <a:ext cx="1096" cy="1094"/>
            </p:xfrm>
            <a:graphic>
              <a:graphicData uri="http://schemas.openxmlformats.org/presentationml/2006/ole">
                <mc:AlternateContent xmlns:mc="http://schemas.openxmlformats.org/markup-compatibility/2006">
                  <mc:Choice xmlns:v="urn:schemas-microsoft-com:vml" Requires="v">
                    <p:oleObj spid="_x0000_s842100" name="Visio" r:id="rId8" imgW="1739392" imgH="1737441" progId="Visio.Drawing.11">
                      <p:embed/>
                    </p:oleObj>
                  </mc:Choice>
                  <mc:Fallback>
                    <p:oleObj name="Visio" r:id="rId8" imgW="1739392" imgH="1737441" progId="Visio.Drawing.11">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1" y="1397"/>
                            <a:ext cx="1096" cy="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11" name="Group 23"/>
            <p:cNvGrpSpPr>
              <a:grpSpLocks/>
            </p:cNvGrpSpPr>
            <p:nvPr/>
          </p:nvGrpSpPr>
          <p:grpSpPr bwMode="auto">
            <a:xfrm>
              <a:off x="5262" y="2016"/>
              <a:ext cx="1036" cy="641"/>
              <a:chOff x="5300" y="2206"/>
              <a:chExt cx="1036" cy="641"/>
            </a:xfrm>
          </p:grpSpPr>
          <p:graphicFrame>
            <p:nvGraphicFramePr>
              <p:cNvPr id="12" name="Object 18"/>
              <p:cNvGraphicFramePr>
                <a:graphicFrameLocks noChangeAspect="1"/>
              </p:cNvGraphicFramePr>
              <p:nvPr/>
            </p:nvGraphicFramePr>
            <p:xfrm>
              <a:off x="5300" y="2259"/>
              <a:ext cx="245" cy="544"/>
            </p:xfrm>
            <a:graphic>
              <a:graphicData uri="http://schemas.openxmlformats.org/presentationml/2006/ole">
                <mc:AlternateContent xmlns:mc="http://schemas.openxmlformats.org/markup-compatibility/2006">
                  <mc:Choice xmlns:v="urn:schemas-microsoft-com:vml" Requires="v">
                    <p:oleObj spid="_x0000_s842101" name="Visio" r:id="rId10" imgW="281229" imgH="623255" progId="Visio.Drawing.11">
                      <p:embed/>
                    </p:oleObj>
                  </mc:Choice>
                  <mc:Fallback>
                    <p:oleObj name="Visio" r:id="rId10" imgW="281229" imgH="623255" progId="Visio.Drawing.11">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0" y="2259"/>
                            <a:ext cx="245" cy="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Rectangle 19"/>
              <p:cNvSpPr>
                <a:spLocks noChangeArrowheads="1"/>
              </p:cNvSpPr>
              <p:nvPr/>
            </p:nvSpPr>
            <p:spPr bwMode="auto">
              <a:xfrm>
                <a:off x="5511" y="2206"/>
                <a:ext cx="393" cy="213"/>
              </a:xfrm>
              <a:prstGeom prst="rect">
                <a:avLst/>
              </a:prstGeom>
              <a:noFill/>
              <a:ln w="9525">
                <a:noFill/>
                <a:miter lim="800000"/>
                <a:headEnd/>
                <a:tailEnd/>
              </a:ln>
              <a:effectLst/>
            </p:spPr>
            <p:txBody>
              <a:bodyPr wrap="none" lIns="91410" tIns="45705" rIns="91410" bIns="45705">
                <a:spAutoFit/>
              </a:bodyPr>
              <a:lstStyle/>
              <a:p>
                <a:pPr algn="l" defTabSz="1018723"/>
                <a:r>
                  <a:rPr lang="en-US" sz="1600" dirty="0" err="1">
                    <a:latin typeface="Arial Narrow" pitchFamily="34" charset="0"/>
                  </a:rPr>
                  <a:t>GaAs</a:t>
                </a:r>
                <a:endParaRPr lang="en-US" sz="1600" dirty="0">
                  <a:latin typeface="Arial Narrow" pitchFamily="34" charset="0"/>
                </a:endParaRPr>
              </a:p>
            </p:txBody>
          </p:sp>
          <p:sp>
            <p:nvSpPr>
              <p:cNvPr id="14" name="Rectangle 20"/>
              <p:cNvSpPr>
                <a:spLocks noChangeArrowheads="1"/>
              </p:cNvSpPr>
              <p:nvPr/>
            </p:nvSpPr>
            <p:spPr bwMode="auto">
              <a:xfrm>
                <a:off x="5511" y="2342"/>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Packaging</a:t>
                </a:r>
              </a:p>
            </p:txBody>
          </p:sp>
          <p:sp>
            <p:nvSpPr>
              <p:cNvPr id="15" name="Rectangle 21"/>
              <p:cNvSpPr>
                <a:spLocks noChangeArrowheads="1"/>
              </p:cNvSpPr>
              <p:nvPr/>
            </p:nvSpPr>
            <p:spPr bwMode="auto">
              <a:xfrm>
                <a:off x="5511" y="2476"/>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Labor</a:t>
                </a:r>
              </a:p>
            </p:txBody>
          </p:sp>
          <p:sp>
            <p:nvSpPr>
              <p:cNvPr id="16" name="Rectangle 22"/>
              <p:cNvSpPr>
                <a:spLocks noChangeArrowheads="1"/>
              </p:cNvSpPr>
              <p:nvPr/>
            </p:nvSpPr>
            <p:spPr bwMode="auto">
              <a:xfrm>
                <a:off x="5511" y="2630"/>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Other</a:t>
                </a:r>
              </a:p>
            </p:txBody>
          </p:sp>
        </p:grpSp>
      </p:grpSp>
      <p:sp>
        <p:nvSpPr>
          <p:cNvPr id="22" name="Text Box 24"/>
          <p:cNvSpPr txBox="1">
            <a:spLocks noChangeArrowheads="1"/>
          </p:cNvSpPr>
          <p:nvPr/>
        </p:nvSpPr>
        <p:spPr bwMode="auto">
          <a:xfrm>
            <a:off x="5532891" y="4162428"/>
            <a:ext cx="3960813" cy="646272"/>
          </a:xfrm>
          <a:prstGeom prst="rect">
            <a:avLst/>
          </a:prstGeom>
          <a:noFill/>
          <a:ln w="9525">
            <a:noFill/>
            <a:miter lim="800000"/>
            <a:headEnd/>
            <a:tailEnd/>
          </a:ln>
          <a:effectLst/>
        </p:spPr>
        <p:txBody>
          <a:bodyPr lIns="91368" tIns="45684" rIns="91368" bIns="45684">
            <a:spAutoFit/>
          </a:bodyPr>
          <a:lstStyle/>
          <a:p>
            <a:pPr defTabSz="1018723">
              <a:spcBef>
                <a:spcPct val="50000"/>
              </a:spcBef>
            </a:pPr>
            <a:r>
              <a:rPr lang="en-US" sz="1800" b="0" dirty="0">
                <a:latin typeface="Arial Narrow" pitchFamily="34" charset="0"/>
              </a:rPr>
              <a:t>T/R module cost elements </a:t>
            </a:r>
            <a:r>
              <a:rPr lang="en-US" sz="1800" dirty="0">
                <a:solidFill>
                  <a:srgbClr val="FF0000"/>
                </a:solidFill>
                <a:latin typeface="Arial Narrow" pitchFamily="34" charset="0"/>
              </a:rPr>
              <a:t>($200-2000)</a:t>
            </a:r>
            <a:r>
              <a:rPr lang="en-US" sz="1800" b="0" dirty="0">
                <a:latin typeface="Arial Narrow" pitchFamily="34" charset="0"/>
              </a:rPr>
              <a:t>                                               (@ typical performance at X-band)</a:t>
            </a:r>
            <a:endParaRPr lang="en-US" sz="1800" b="0" i="1" dirty="0">
              <a:solidFill>
                <a:srgbClr val="0000FF"/>
              </a:solidFill>
              <a:latin typeface="Arial Narrow" pitchFamily="34" charset="0"/>
            </a:endParaRPr>
          </a:p>
        </p:txBody>
      </p:sp>
      <p:sp>
        <p:nvSpPr>
          <p:cNvPr id="27" name="TextBox 26"/>
          <p:cNvSpPr txBox="1"/>
          <p:nvPr/>
        </p:nvSpPr>
        <p:spPr>
          <a:xfrm>
            <a:off x="5317233" y="5090043"/>
            <a:ext cx="4597152" cy="923316"/>
          </a:xfrm>
          <a:prstGeom prst="rect">
            <a:avLst/>
          </a:prstGeom>
          <a:noFill/>
        </p:spPr>
        <p:txBody>
          <a:bodyPr wrap="square" lIns="91427" tIns="45713" rIns="91427" bIns="45713" rtlCol="0">
            <a:spAutoFit/>
          </a:bodyPr>
          <a:lstStyle/>
          <a:p>
            <a:pPr algn="l">
              <a:buFont typeface="Arial" pitchFamily="34" charset="0"/>
              <a:buChar char="•"/>
            </a:pPr>
            <a:r>
              <a:rPr lang="en-US" sz="1800" dirty="0">
                <a:latin typeface="Arial Narrow" pitchFamily="34" charset="0"/>
              </a:rPr>
              <a:t> III-V (</a:t>
            </a:r>
            <a:r>
              <a:rPr lang="en-US" sz="1800" dirty="0" err="1">
                <a:latin typeface="Arial Narrow" pitchFamily="34" charset="0"/>
              </a:rPr>
              <a:t>GaAs</a:t>
            </a:r>
            <a:r>
              <a:rPr lang="en-US" sz="1800" dirty="0">
                <a:latin typeface="Arial Narrow" pitchFamily="34" charset="0"/>
              </a:rPr>
              <a:t>) technology</a:t>
            </a:r>
          </a:p>
          <a:p>
            <a:pPr algn="l">
              <a:buFont typeface="Arial" pitchFamily="34" charset="0"/>
              <a:buChar char="•"/>
            </a:pPr>
            <a:r>
              <a:rPr lang="en-US" sz="1800" dirty="0">
                <a:latin typeface="Arial Narrow" pitchFamily="34" charset="0"/>
              </a:rPr>
              <a:t> Discrete implementation: expensive &amp; bulky </a:t>
            </a:r>
          </a:p>
          <a:p>
            <a:pPr algn="l">
              <a:buFont typeface="Arial" pitchFamily="34" charset="0"/>
              <a:buChar char="•"/>
            </a:pPr>
            <a:r>
              <a:rPr lang="en-US" sz="1800" dirty="0">
                <a:latin typeface="Arial Narrow" pitchFamily="34" charset="0"/>
              </a:rPr>
              <a:t> 50-</a:t>
            </a:r>
            <a:r>
              <a:rPr lang="en-US" sz="1800" dirty="0">
                <a:latin typeface="Symbol" pitchFamily="18" charset="2"/>
              </a:rPr>
              <a:t>W</a:t>
            </a:r>
            <a:r>
              <a:rPr lang="en-US" sz="1800" dirty="0">
                <a:latin typeface="Arial Narrow" pitchFamily="34" charset="0"/>
              </a:rPr>
              <a:t> interface results in high power </a:t>
            </a:r>
            <a:r>
              <a:rPr lang="en-US" sz="1800" dirty="0" err="1">
                <a:latin typeface="Arial Narrow" pitchFamily="34" charset="0"/>
              </a:rPr>
              <a:t>consump</a:t>
            </a:r>
            <a:r>
              <a:rPr lang="en-US" sz="1800" dirty="0">
                <a:latin typeface="Arial Narrow" pitchFamily="34" charset="0"/>
              </a:rPr>
              <a:t>.</a:t>
            </a:r>
          </a:p>
        </p:txBody>
      </p:sp>
      <p:sp>
        <p:nvSpPr>
          <p:cNvPr id="31" name="Slide Number Placeholder 7"/>
          <p:cNvSpPr>
            <a:spLocks noGrp="1"/>
          </p:cNvSpPr>
          <p:nvPr>
            <p:ph type="sldNum" sz="quarter" idx="4294967295"/>
          </p:nvPr>
        </p:nvSpPr>
        <p:spPr>
          <a:xfrm>
            <a:off x="7208520" y="6894016"/>
            <a:ext cx="217932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400" cap="none" dirty="0">
                <a:solidFill>
                  <a:srgbClr val="000000"/>
                </a:solidFill>
                <a:latin typeface="Arial Narrow" pitchFamily="34" charset="0"/>
              </a:rPr>
              <a:t>2</a:t>
            </a:r>
            <a:r>
              <a:rPr lang="en-US" sz="1400" cap="none" dirty="0" smtClean="0">
                <a:solidFill>
                  <a:srgbClr val="000000"/>
                </a:solidFill>
                <a:latin typeface="Arial Narrow" pitchFamily="34" charset="0"/>
              </a:rPr>
              <a:t> of 45</a:t>
            </a:r>
            <a:endParaRPr lang="en-US" sz="1400" cap="none" dirty="0">
              <a:solidFill>
                <a:srgbClr val="000000"/>
              </a:solidFill>
              <a:latin typeface="Arial Narrow" pitchFamily="34" charset="0"/>
            </a:endParaRPr>
          </a:p>
        </p:txBody>
      </p:sp>
      <p:sp>
        <p:nvSpPr>
          <p:cNvPr id="32" name="Footer Placeholder 8"/>
          <p:cNvSpPr>
            <a:spLocks noGrp="1"/>
          </p:cNvSpPr>
          <p:nvPr>
            <p:ph type="ftr" sz="quarter" idx="4294967295"/>
          </p:nvPr>
        </p:nvSpPr>
        <p:spPr>
          <a:xfrm>
            <a:off x="2508920" y="6894016"/>
            <a:ext cx="504056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eaLnBrk="1" hangingPunct="1">
              <a:defRPr/>
            </a:pPr>
            <a:r>
              <a:rPr lang="en-CA" sz="1400" cap="none" dirty="0" smtClean="0">
                <a:solidFill>
                  <a:srgbClr val="000000"/>
                </a:solidFill>
                <a:latin typeface="Arial Narrow" pitchFamily="34" charset="0"/>
              </a:rPr>
              <a:t>ICTAS 2013: Phased Array Designs</a:t>
            </a:r>
            <a:endParaRPr lang="en-US" sz="1400" cap="none" dirty="0">
              <a:solidFill>
                <a:srgbClr val="000000"/>
              </a:solidFill>
              <a:latin typeface="Arial Narrow"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84070" name="Object 6"/>
          <p:cNvGraphicFramePr>
            <a:graphicFrameLocks noChangeAspect="1"/>
          </p:cNvGraphicFramePr>
          <p:nvPr>
            <p:extLst>
              <p:ext uri="{D42A27DB-BD31-4B8C-83A1-F6EECF244321}">
                <p14:modId xmlns:p14="http://schemas.microsoft.com/office/powerpoint/2010/main" val="3266537913"/>
              </p:ext>
            </p:extLst>
          </p:nvPr>
        </p:nvGraphicFramePr>
        <p:xfrm>
          <a:off x="278260" y="993775"/>
          <a:ext cx="4824413" cy="2755900"/>
        </p:xfrm>
        <a:graphic>
          <a:graphicData uri="http://schemas.openxmlformats.org/presentationml/2006/ole">
            <mc:AlternateContent xmlns:mc="http://schemas.openxmlformats.org/markup-compatibility/2006">
              <mc:Choice xmlns:v="urn:schemas-microsoft-com:vml" Requires="v">
                <p:oleObj spid="_x0000_s984431" name="Visio" r:id="rId4" imgW="3990494" imgH="2218563" progId="Visio.Drawing.11">
                  <p:embed/>
                </p:oleObj>
              </mc:Choice>
              <mc:Fallback>
                <p:oleObj name="Visio" r:id="rId4" imgW="3990494" imgH="2218563" progId="Visio.Drawing.11">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8260" y="993775"/>
                        <a:ext cx="4824413" cy="275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6" name="Rounded Rectangle 35"/>
          <p:cNvSpPr/>
          <p:nvPr/>
        </p:nvSpPr>
        <p:spPr>
          <a:xfrm>
            <a:off x="5283861" y="5005262"/>
            <a:ext cx="4536505" cy="1113491"/>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rtlCol="0" anchor="ctr"/>
          <a:lstStyle/>
          <a:p>
            <a:pPr algn="ctr"/>
            <a:endParaRPr lang="en-US"/>
          </a:p>
        </p:txBody>
      </p:sp>
      <p:sp>
        <p:nvSpPr>
          <p:cNvPr id="4" name="Rectangle 4"/>
          <p:cNvSpPr>
            <a:spLocks noChangeArrowheads="1"/>
          </p:cNvSpPr>
          <p:nvPr/>
        </p:nvSpPr>
        <p:spPr bwMode="auto">
          <a:xfrm>
            <a:off x="0" y="129579"/>
            <a:ext cx="10058400" cy="647701"/>
          </a:xfrm>
          <a:prstGeom prst="rect">
            <a:avLst/>
          </a:prstGeom>
          <a:noFill/>
          <a:ln w="9525">
            <a:noFill/>
            <a:miter lim="800000"/>
            <a:headEnd/>
            <a:tailEnd/>
          </a:ln>
          <a:effectLst/>
        </p:spPr>
        <p:txBody>
          <a:bodyPr lIns="102496" tIns="51246" rIns="102496" bIns="51246" anchor="b"/>
          <a:lstStyle/>
          <a:p>
            <a:pPr defTabSz="1018723" eaLnBrk="0" hangingPunct="0"/>
            <a:r>
              <a:rPr lang="en-US" sz="2800" dirty="0">
                <a:latin typeface="Arial Narrow" pitchFamily="34" charset="0"/>
              </a:rPr>
              <a:t>Discrete design (single element, X-band: 8-12 GHz)</a:t>
            </a:r>
          </a:p>
        </p:txBody>
      </p:sp>
      <p:graphicFrame>
        <p:nvGraphicFramePr>
          <p:cNvPr id="5" name="Object 5"/>
          <p:cNvGraphicFramePr>
            <a:graphicFrameLocks noChangeAspect="1"/>
          </p:cNvGraphicFramePr>
          <p:nvPr>
            <p:extLst>
              <p:ext uri="{D42A27DB-BD31-4B8C-83A1-F6EECF244321}">
                <p14:modId xmlns:p14="http://schemas.microsoft.com/office/powerpoint/2010/main" val="2093507040"/>
              </p:ext>
            </p:extLst>
          </p:nvPr>
        </p:nvGraphicFramePr>
        <p:xfrm>
          <a:off x="276672" y="3644904"/>
          <a:ext cx="4826000" cy="2984501"/>
        </p:xfrm>
        <a:graphic>
          <a:graphicData uri="http://schemas.openxmlformats.org/presentationml/2006/ole">
            <mc:AlternateContent xmlns:mc="http://schemas.openxmlformats.org/markup-compatibility/2006">
              <mc:Choice xmlns:v="urn:schemas-microsoft-com:vml" Requires="v">
                <p:oleObj spid="_x0000_s984432" name="Visio" r:id="rId6" imgW="3886978" imgH="2516029" progId="Visio.Drawing.11">
                  <p:embed/>
                </p:oleObj>
              </mc:Choice>
              <mc:Fallback>
                <p:oleObj name="Visio" r:id="rId6" imgW="3886978" imgH="2516029" progId="Visio.Drawing.11">
                  <p:embed/>
                  <p:pic>
                    <p:nvPicPr>
                      <p:cNvPr id="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6672" y="3644904"/>
                        <a:ext cx="4826000" cy="2984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 name="Text Box 9"/>
          <p:cNvSpPr txBox="1">
            <a:spLocks noChangeArrowheads="1"/>
          </p:cNvSpPr>
          <p:nvPr/>
        </p:nvSpPr>
        <p:spPr bwMode="auto">
          <a:xfrm>
            <a:off x="5389240" y="939804"/>
            <a:ext cx="4248471" cy="677050"/>
          </a:xfrm>
          <a:prstGeom prst="rect">
            <a:avLst/>
          </a:prstGeom>
          <a:noFill/>
          <a:ln w="9525">
            <a:noFill/>
            <a:miter lim="800000"/>
            <a:headEnd/>
            <a:tailEnd/>
          </a:ln>
          <a:effectLst/>
        </p:spPr>
        <p:txBody>
          <a:bodyPr wrap="square" lIns="91368" tIns="45684" rIns="91368" bIns="45684">
            <a:spAutoFit/>
          </a:bodyPr>
          <a:lstStyle/>
          <a:p>
            <a:pPr defTabSz="1018723">
              <a:spcBef>
                <a:spcPct val="50000"/>
              </a:spcBef>
            </a:pPr>
            <a:r>
              <a:rPr lang="en-US" u="sng" cap="small" dirty="0">
                <a:latin typeface="Arial Narrow" pitchFamily="34" charset="0"/>
              </a:rPr>
              <a:t>Typical T/R module </a:t>
            </a:r>
            <a:r>
              <a:rPr lang="en-US" u="sng" cap="small" dirty="0" smtClean="0">
                <a:latin typeface="Arial Narrow" pitchFamily="34" charset="0"/>
              </a:rPr>
              <a:t>implementation </a:t>
            </a:r>
            <a:r>
              <a:rPr lang="en-US" b="0" u="sng" cap="small" dirty="0" smtClean="0">
                <a:latin typeface="Arial Narrow" pitchFamily="34" charset="0"/>
              </a:rPr>
              <a:t>                       </a:t>
            </a:r>
            <a:r>
              <a:rPr lang="en-US" sz="1800" b="0" dirty="0">
                <a:latin typeface="Arial Narrow" pitchFamily="34" charset="0"/>
              </a:rPr>
              <a:t>(B.A. Kopp, T-MTT, 2002</a:t>
            </a:r>
            <a:r>
              <a:rPr lang="en-US" sz="1800" b="0" i="1" dirty="0">
                <a:latin typeface="Arial Narrow" pitchFamily="34" charset="0"/>
              </a:rPr>
              <a:t>)</a:t>
            </a:r>
            <a:endParaRPr lang="en-US" b="0" i="1" dirty="0">
              <a:solidFill>
                <a:srgbClr val="0000FF"/>
              </a:solidFill>
              <a:latin typeface="Arial Narrow" pitchFamily="34" charset="0"/>
            </a:endParaRPr>
          </a:p>
        </p:txBody>
      </p:sp>
      <p:grpSp>
        <p:nvGrpSpPr>
          <p:cNvPr id="2" name="Group 25"/>
          <p:cNvGrpSpPr>
            <a:grpSpLocks/>
          </p:cNvGrpSpPr>
          <p:nvPr/>
        </p:nvGrpSpPr>
        <p:grpSpPr bwMode="auto">
          <a:xfrm>
            <a:off x="5605913" y="1809753"/>
            <a:ext cx="4248151" cy="2287588"/>
            <a:chOff x="3622" y="1216"/>
            <a:chExt cx="2676" cy="1441"/>
          </a:xfrm>
        </p:grpSpPr>
        <p:grpSp>
          <p:nvGrpSpPr>
            <p:cNvPr id="3" name="Group 17"/>
            <p:cNvGrpSpPr>
              <a:grpSpLocks/>
            </p:cNvGrpSpPr>
            <p:nvPr/>
          </p:nvGrpSpPr>
          <p:grpSpPr bwMode="auto">
            <a:xfrm>
              <a:off x="3622" y="1216"/>
              <a:ext cx="2140" cy="1417"/>
              <a:chOff x="3622" y="1216"/>
              <a:chExt cx="2140" cy="1417"/>
            </a:xfrm>
          </p:grpSpPr>
          <p:sp>
            <p:nvSpPr>
              <p:cNvPr id="17" name="Text Box 11"/>
              <p:cNvSpPr txBox="1">
                <a:spLocks noChangeArrowheads="1"/>
              </p:cNvSpPr>
              <p:nvPr/>
            </p:nvSpPr>
            <p:spPr bwMode="auto">
              <a:xfrm>
                <a:off x="5172" y="1699"/>
                <a:ext cx="590" cy="238"/>
              </a:xfrm>
              <a:prstGeom prst="rect">
                <a:avLst/>
              </a:prstGeom>
              <a:noFill/>
              <a:ln w="9525">
                <a:noFill/>
                <a:miter lim="800000"/>
                <a:headEnd/>
                <a:tailEnd/>
              </a:ln>
              <a:effectLst/>
            </p:spPr>
            <p:txBody>
              <a:bodyPr lIns="91410" tIns="45705" rIns="91410" bIns="45705">
                <a:spAutoFit/>
              </a:bodyPr>
              <a:lstStyle/>
              <a:p>
                <a:pPr algn="l" defTabSz="1018723">
                  <a:spcBef>
                    <a:spcPct val="50000"/>
                  </a:spcBef>
                </a:pPr>
                <a:r>
                  <a:rPr lang="en-US" sz="1800" dirty="0">
                    <a:latin typeface="Arial Narrow" pitchFamily="34" charset="0"/>
                  </a:rPr>
                  <a:t>44.7 %</a:t>
                </a:r>
              </a:p>
            </p:txBody>
          </p:sp>
          <p:sp>
            <p:nvSpPr>
              <p:cNvPr id="18" name="Text Box 12"/>
              <p:cNvSpPr txBox="1">
                <a:spLocks noChangeArrowheads="1"/>
              </p:cNvSpPr>
              <p:nvPr/>
            </p:nvSpPr>
            <p:spPr bwMode="auto">
              <a:xfrm>
                <a:off x="4030" y="2395"/>
                <a:ext cx="590" cy="238"/>
              </a:xfrm>
              <a:prstGeom prst="rect">
                <a:avLst/>
              </a:prstGeom>
              <a:noFill/>
              <a:ln w="9525">
                <a:noFill/>
                <a:miter lim="800000"/>
                <a:headEnd/>
                <a:tailEnd/>
              </a:ln>
              <a:effectLst/>
            </p:spPr>
            <p:txBody>
              <a:bodyPr lIns="91410" tIns="45705" rIns="91410" bIns="45705">
                <a:spAutoFit/>
              </a:bodyPr>
              <a:lstStyle/>
              <a:p>
                <a:pPr algn="l" defTabSz="1018723">
                  <a:spcBef>
                    <a:spcPct val="50000"/>
                  </a:spcBef>
                </a:pPr>
                <a:r>
                  <a:rPr lang="en-US" sz="1800" dirty="0">
                    <a:latin typeface="Arial Narrow" pitchFamily="34" charset="0"/>
                  </a:rPr>
                  <a:t>25.3 %</a:t>
                </a:r>
              </a:p>
            </p:txBody>
          </p:sp>
          <p:sp>
            <p:nvSpPr>
              <p:cNvPr id="19" name="Text Box 13"/>
              <p:cNvSpPr txBox="1">
                <a:spLocks noChangeArrowheads="1"/>
              </p:cNvSpPr>
              <p:nvPr/>
            </p:nvSpPr>
            <p:spPr bwMode="auto">
              <a:xfrm>
                <a:off x="3622" y="1760"/>
                <a:ext cx="545" cy="238"/>
              </a:xfrm>
              <a:prstGeom prst="rect">
                <a:avLst/>
              </a:prstGeom>
              <a:noFill/>
              <a:ln w="9525">
                <a:noFill/>
                <a:miter lim="800000"/>
                <a:headEnd/>
                <a:tailEnd/>
              </a:ln>
              <a:effectLst/>
            </p:spPr>
            <p:txBody>
              <a:bodyPr lIns="91410" tIns="45705" rIns="91410" bIns="45705">
                <a:spAutoFit/>
              </a:bodyPr>
              <a:lstStyle/>
              <a:p>
                <a:pPr algn="r" defTabSz="1018723">
                  <a:spcBef>
                    <a:spcPct val="50000"/>
                  </a:spcBef>
                </a:pPr>
                <a:r>
                  <a:rPr lang="en-US" sz="1800" dirty="0">
                    <a:latin typeface="Arial Narrow" pitchFamily="34" charset="0"/>
                  </a:rPr>
                  <a:t>14.7 %</a:t>
                </a:r>
              </a:p>
            </p:txBody>
          </p:sp>
          <p:sp>
            <p:nvSpPr>
              <p:cNvPr id="20" name="Text Box 14"/>
              <p:cNvSpPr txBox="1">
                <a:spLocks noChangeArrowheads="1"/>
              </p:cNvSpPr>
              <p:nvPr/>
            </p:nvSpPr>
            <p:spPr bwMode="auto">
              <a:xfrm>
                <a:off x="4075" y="1216"/>
                <a:ext cx="545" cy="238"/>
              </a:xfrm>
              <a:prstGeom prst="rect">
                <a:avLst/>
              </a:prstGeom>
              <a:noFill/>
              <a:ln w="9525">
                <a:noFill/>
                <a:miter lim="800000"/>
                <a:headEnd/>
                <a:tailEnd/>
              </a:ln>
              <a:effectLst/>
            </p:spPr>
            <p:txBody>
              <a:bodyPr lIns="91410" tIns="45705" rIns="91410" bIns="45705">
                <a:spAutoFit/>
              </a:bodyPr>
              <a:lstStyle/>
              <a:p>
                <a:pPr algn="r" defTabSz="1018723">
                  <a:spcBef>
                    <a:spcPct val="50000"/>
                  </a:spcBef>
                </a:pPr>
                <a:r>
                  <a:rPr lang="en-US" sz="1800" dirty="0">
                    <a:latin typeface="Arial Narrow" pitchFamily="34" charset="0"/>
                  </a:rPr>
                  <a:t>15.3 %</a:t>
                </a:r>
              </a:p>
            </p:txBody>
          </p:sp>
          <p:graphicFrame>
            <p:nvGraphicFramePr>
              <p:cNvPr id="21" name="Object 16"/>
              <p:cNvGraphicFramePr>
                <a:graphicFrameLocks noChangeAspect="1"/>
              </p:cNvGraphicFramePr>
              <p:nvPr/>
            </p:nvGraphicFramePr>
            <p:xfrm>
              <a:off x="4121" y="1397"/>
              <a:ext cx="1096" cy="1094"/>
            </p:xfrm>
            <a:graphic>
              <a:graphicData uri="http://schemas.openxmlformats.org/presentationml/2006/ole">
                <mc:AlternateContent xmlns:mc="http://schemas.openxmlformats.org/markup-compatibility/2006">
                  <mc:Choice xmlns:v="urn:schemas-microsoft-com:vml" Requires="v">
                    <p:oleObj spid="_x0000_s984433" name="Visio" r:id="rId8" imgW="1739392" imgH="1737441" progId="Visio.Drawing.11">
                      <p:embed/>
                    </p:oleObj>
                  </mc:Choice>
                  <mc:Fallback>
                    <p:oleObj name="Visio" r:id="rId8" imgW="1739392" imgH="1737441" progId="Visio.Drawing.11">
                      <p:embed/>
                      <p:pic>
                        <p:nvPicPr>
                          <p:cNvPr id="0"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21" y="1397"/>
                            <a:ext cx="1096" cy="1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9" name="Group 23"/>
            <p:cNvGrpSpPr>
              <a:grpSpLocks/>
            </p:cNvGrpSpPr>
            <p:nvPr/>
          </p:nvGrpSpPr>
          <p:grpSpPr bwMode="auto">
            <a:xfrm>
              <a:off x="5262" y="2016"/>
              <a:ext cx="1036" cy="641"/>
              <a:chOff x="5300" y="2206"/>
              <a:chExt cx="1036" cy="641"/>
            </a:xfrm>
          </p:grpSpPr>
          <p:graphicFrame>
            <p:nvGraphicFramePr>
              <p:cNvPr id="12" name="Object 18"/>
              <p:cNvGraphicFramePr>
                <a:graphicFrameLocks noChangeAspect="1"/>
              </p:cNvGraphicFramePr>
              <p:nvPr/>
            </p:nvGraphicFramePr>
            <p:xfrm>
              <a:off x="5300" y="2259"/>
              <a:ext cx="245" cy="544"/>
            </p:xfrm>
            <a:graphic>
              <a:graphicData uri="http://schemas.openxmlformats.org/presentationml/2006/ole">
                <mc:AlternateContent xmlns:mc="http://schemas.openxmlformats.org/markup-compatibility/2006">
                  <mc:Choice xmlns:v="urn:schemas-microsoft-com:vml" Requires="v">
                    <p:oleObj spid="_x0000_s984434" name="Visio" r:id="rId10" imgW="281229" imgH="623255" progId="Visio.Drawing.11">
                      <p:embed/>
                    </p:oleObj>
                  </mc:Choice>
                  <mc:Fallback>
                    <p:oleObj name="Visio" r:id="rId10" imgW="281229" imgH="623255" progId="Visio.Drawing.11">
                      <p:embed/>
                      <p:pic>
                        <p:nvPicPr>
                          <p:cNvPr id="0" name="Picture 5"/>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0" y="2259"/>
                            <a:ext cx="245" cy="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3" name="Rectangle 19"/>
              <p:cNvSpPr>
                <a:spLocks noChangeArrowheads="1"/>
              </p:cNvSpPr>
              <p:nvPr/>
            </p:nvSpPr>
            <p:spPr bwMode="auto">
              <a:xfrm>
                <a:off x="5511" y="2206"/>
                <a:ext cx="393" cy="213"/>
              </a:xfrm>
              <a:prstGeom prst="rect">
                <a:avLst/>
              </a:prstGeom>
              <a:noFill/>
              <a:ln w="9525">
                <a:noFill/>
                <a:miter lim="800000"/>
                <a:headEnd/>
                <a:tailEnd/>
              </a:ln>
              <a:effectLst/>
            </p:spPr>
            <p:txBody>
              <a:bodyPr wrap="none" lIns="91410" tIns="45705" rIns="91410" bIns="45705">
                <a:spAutoFit/>
              </a:bodyPr>
              <a:lstStyle/>
              <a:p>
                <a:pPr algn="l" defTabSz="1018723"/>
                <a:r>
                  <a:rPr lang="en-US" sz="1600" dirty="0" err="1">
                    <a:latin typeface="Arial Narrow" pitchFamily="34" charset="0"/>
                  </a:rPr>
                  <a:t>GaAs</a:t>
                </a:r>
                <a:endParaRPr lang="en-US" sz="1600" dirty="0">
                  <a:latin typeface="Arial Narrow" pitchFamily="34" charset="0"/>
                </a:endParaRPr>
              </a:p>
            </p:txBody>
          </p:sp>
          <p:sp>
            <p:nvSpPr>
              <p:cNvPr id="14" name="Rectangle 20"/>
              <p:cNvSpPr>
                <a:spLocks noChangeArrowheads="1"/>
              </p:cNvSpPr>
              <p:nvPr/>
            </p:nvSpPr>
            <p:spPr bwMode="auto">
              <a:xfrm>
                <a:off x="5511" y="2342"/>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Packaging</a:t>
                </a:r>
              </a:p>
            </p:txBody>
          </p:sp>
          <p:sp>
            <p:nvSpPr>
              <p:cNvPr id="15" name="Rectangle 21"/>
              <p:cNvSpPr>
                <a:spLocks noChangeArrowheads="1"/>
              </p:cNvSpPr>
              <p:nvPr/>
            </p:nvSpPr>
            <p:spPr bwMode="auto">
              <a:xfrm>
                <a:off x="5511" y="2476"/>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Labor</a:t>
                </a:r>
              </a:p>
            </p:txBody>
          </p:sp>
          <p:sp>
            <p:nvSpPr>
              <p:cNvPr id="16" name="Rectangle 22"/>
              <p:cNvSpPr>
                <a:spLocks noChangeArrowheads="1"/>
              </p:cNvSpPr>
              <p:nvPr/>
            </p:nvSpPr>
            <p:spPr bwMode="auto">
              <a:xfrm>
                <a:off x="5511" y="2630"/>
                <a:ext cx="825" cy="217"/>
              </a:xfrm>
              <a:prstGeom prst="rect">
                <a:avLst/>
              </a:prstGeom>
              <a:noFill/>
              <a:ln w="9525">
                <a:noFill/>
                <a:miter lim="800000"/>
                <a:headEnd/>
                <a:tailEnd/>
              </a:ln>
              <a:effectLst/>
            </p:spPr>
            <p:txBody>
              <a:bodyPr lIns="91410" tIns="45705" rIns="91410" bIns="45705">
                <a:spAutoFit/>
              </a:bodyPr>
              <a:lstStyle/>
              <a:p>
                <a:pPr algn="l" defTabSz="1018723"/>
                <a:r>
                  <a:rPr lang="en-US" sz="1600" dirty="0">
                    <a:latin typeface="Arial Narrow" pitchFamily="34" charset="0"/>
                  </a:rPr>
                  <a:t>Other</a:t>
                </a:r>
              </a:p>
            </p:txBody>
          </p:sp>
        </p:grpSp>
      </p:grpSp>
      <p:grpSp>
        <p:nvGrpSpPr>
          <p:cNvPr id="33" name="Group 32"/>
          <p:cNvGrpSpPr/>
          <p:nvPr/>
        </p:nvGrpSpPr>
        <p:grpSpPr>
          <a:xfrm>
            <a:off x="454059" y="3775856"/>
            <a:ext cx="3600400" cy="2736308"/>
            <a:chOff x="348829" y="3801612"/>
            <a:chExt cx="4032256" cy="3097218"/>
          </a:xfrm>
        </p:grpSpPr>
        <p:sp>
          <p:nvSpPr>
            <p:cNvPr id="27" name="Line 16"/>
            <p:cNvSpPr>
              <a:spLocks noChangeShapeType="1"/>
            </p:cNvSpPr>
            <p:nvPr/>
          </p:nvSpPr>
          <p:spPr bwMode="auto">
            <a:xfrm>
              <a:off x="348834" y="3801612"/>
              <a:ext cx="3024187" cy="0"/>
            </a:xfrm>
            <a:prstGeom prst="line">
              <a:avLst/>
            </a:prstGeom>
            <a:noFill/>
            <a:ln w="28575">
              <a:solidFill>
                <a:srgbClr val="FF0000"/>
              </a:solidFill>
              <a:round/>
              <a:headEnd/>
              <a:tailEnd/>
            </a:ln>
            <a:effectLst/>
          </p:spPr>
          <p:txBody>
            <a:bodyPr lIns="91412" tIns="45707" rIns="91412" bIns="45707"/>
            <a:lstStyle/>
            <a:p>
              <a:endParaRPr lang="en-US"/>
            </a:p>
          </p:txBody>
        </p:sp>
        <p:sp>
          <p:nvSpPr>
            <p:cNvPr id="28" name="Line 17"/>
            <p:cNvSpPr>
              <a:spLocks noChangeShapeType="1"/>
            </p:cNvSpPr>
            <p:nvPr/>
          </p:nvSpPr>
          <p:spPr bwMode="auto">
            <a:xfrm>
              <a:off x="3373016" y="3801616"/>
              <a:ext cx="0" cy="1800225"/>
            </a:xfrm>
            <a:prstGeom prst="line">
              <a:avLst/>
            </a:prstGeom>
            <a:noFill/>
            <a:ln w="28575">
              <a:solidFill>
                <a:srgbClr val="FF0000"/>
              </a:solidFill>
              <a:round/>
              <a:headEnd/>
              <a:tailEnd/>
            </a:ln>
            <a:effectLst/>
          </p:spPr>
          <p:txBody>
            <a:bodyPr lIns="91412" tIns="45707" rIns="91412" bIns="45707"/>
            <a:lstStyle/>
            <a:p>
              <a:endParaRPr lang="en-US"/>
            </a:p>
          </p:txBody>
        </p:sp>
        <p:sp>
          <p:nvSpPr>
            <p:cNvPr id="29" name="Line 18"/>
            <p:cNvSpPr>
              <a:spLocks noChangeShapeType="1"/>
            </p:cNvSpPr>
            <p:nvPr/>
          </p:nvSpPr>
          <p:spPr bwMode="auto">
            <a:xfrm>
              <a:off x="3373022" y="5601837"/>
              <a:ext cx="1008063" cy="0"/>
            </a:xfrm>
            <a:prstGeom prst="line">
              <a:avLst/>
            </a:prstGeom>
            <a:noFill/>
            <a:ln w="28575">
              <a:solidFill>
                <a:srgbClr val="FF0000"/>
              </a:solidFill>
              <a:round/>
              <a:headEnd/>
              <a:tailEnd/>
            </a:ln>
            <a:effectLst/>
          </p:spPr>
          <p:txBody>
            <a:bodyPr lIns="91412" tIns="45707" rIns="91412" bIns="45707"/>
            <a:lstStyle/>
            <a:p>
              <a:endParaRPr lang="en-US"/>
            </a:p>
          </p:txBody>
        </p:sp>
        <p:sp>
          <p:nvSpPr>
            <p:cNvPr id="30" name="Line 19"/>
            <p:cNvSpPr>
              <a:spLocks noChangeShapeType="1"/>
            </p:cNvSpPr>
            <p:nvPr/>
          </p:nvSpPr>
          <p:spPr bwMode="auto">
            <a:xfrm>
              <a:off x="4381079" y="5601837"/>
              <a:ext cx="0" cy="1296987"/>
            </a:xfrm>
            <a:prstGeom prst="line">
              <a:avLst/>
            </a:prstGeom>
            <a:noFill/>
            <a:ln w="28575">
              <a:solidFill>
                <a:srgbClr val="FF0000"/>
              </a:solidFill>
              <a:round/>
              <a:headEnd/>
              <a:tailEnd/>
            </a:ln>
            <a:effectLst/>
          </p:spPr>
          <p:txBody>
            <a:bodyPr lIns="91412" tIns="45707" rIns="91412" bIns="45707"/>
            <a:lstStyle/>
            <a:p>
              <a:endParaRPr lang="en-US"/>
            </a:p>
          </p:txBody>
        </p:sp>
        <p:sp>
          <p:nvSpPr>
            <p:cNvPr id="31" name="Line 20"/>
            <p:cNvSpPr>
              <a:spLocks noChangeShapeType="1"/>
            </p:cNvSpPr>
            <p:nvPr/>
          </p:nvSpPr>
          <p:spPr bwMode="auto">
            <a:xfrm flipH="1">
              <a:off x="348829" y="6898826"/>
              <a:ext cx="4032250" cy="0"/>
            </a:xfrm>
            <a:prstGeom prst="line">
              <a:avLst/>
            </a:prstGeom>
            <a:noFill/>
            <a:ln w="28575">
              <a:solidFill>
                <a:srgbClr val="FF0000"/>
              </a:solidFill>
              <a:round/>
              <a:headEnd/>
              <a:tailEnd/>
            </a:ln>
            <a:effectLst/>
          </p:spPr>
          <p:txBody>
            <a:bodyPr lIns="91412" tIns="45707" rIns="91412" bIns="45707"/>
            <a:lstStyle/>
            <a:p>
              <a:endParaRPr lang="en-US"/>
            </a:p>
          </p:txBody>
        </p:sp>
        <p:sp>
          <p:nvSpPr>
            <p:cNvPr id="32" name="Line 21"/>
            <p:cNvSpPr>
              <a:spLocks noChangeShapeType="1"/>
            </p:cNvSpPr>
            <p:nvPr/>
          </p:nvSpPr>
          <p:spPr bwMode="auto">
            <a:xfrm flipV="1">
              <a:off x="348830" y="3801617"/>
              <a:ext cx="0" cy="3097213"/>
            </a:xfrm>
            <a:prstGeom prst="line">
              <a:avLst/>
            </a:prstGeom>
            <a:noFill/>
            <a:ln w="28575">
              <a:solidFill>
                <a:srgbClr val="FF0000"/>
              </a:solidFill>
              <a:round/>
              <a:headEnd/>
              <a:tailEnd/>
            </a:ln>
            <a:effectLst/>
          </p:spPr>
          <p:txBody>
            <a:bodyPr lIns="91412" tIns="45707" rIns="91412" bIns="45707"/>
            <a:lstStyle/>
            <a:p>
              <a:endParaRPr lang="en-US"/>
            </a:p>
          </p:txBody>
        </p:sp>
      </p:grpSp>
      <p:sp>
        <p:nvSpPr>
          <p:cNvPr id="34" name="Text Box 14"/>
          <p:cNvSpPr txBox="1">
            <a:spLocks noChangeArrowheads="1"/>
          </p:cNvSpPr>
          <p:nvPr/>
        </p:nvSpPr>
        <p:spPr bwMode="auto">
          <a:xfrm>
            <a:off x="348679" y="6491670"/>
            <a:ext cx="6465330" cy="338496"/>
          </a:xfrm>
          <a:prstGeom prst="rect">
            <a:avLst/>
          </a:prstGeom>
          <a:noFill/>
          <a:ln w="9525">
            <a:noFill/>
            <a:miter lim="800000"/>
            <a:headEnd/>
            <a:tailEnd/>
          </a:ln>
          <a:effectLst/>
        </p:spPr>
        <p:txBody>
          <a:bodyPr wrap="square" lIns="91368" tIns="45684" rIns="91368" bIns="45684">
            <a:spAutoFit/>
          </a:bodyPr>
          <a:lstStyle/>
          <a:p>
            <a:pPr algn="l" defTabSz="1018723">
              <a:spcBef>
                <a:spcPct val="50000"/>
              </a:spcBef>
            </a:pPr>
            <a:r>
              <a:rPr lang="en-US" sz="1600" cap="small" dirty="0">
                <a:solidFill>
                  <a:srgbClr val="FF0000"/>
                </a:solidFill>
                <a:latin typeface="Arial Narrow" pitchFamily="34" charset="0"/>
                <a:sym typeface="Symbol" pitchFamily="18" charset="2"/>
              </a:rPr>
              <a:t>Integrate these in silicon (low-cost phased array &lt;  $ 1-10)</a:t>
            </a:r>
            <a:endParaRPr lang="en-US" sz="1600" cap="small" dirty="0">
              <a:solidFill>
                <a:srgbClr val="FF0000"/>
              </a:solidFill>
              <a:latin typeface="Arial Narrow" pitchFamily="34" charset="0"/>
            </a:endParaRPr>
          </a:p>
        </p:txBody>
      </p:sp>
      <p:sp>
        <p:nvSpPr>
          <p:cNvPr id="35" name="TextBox 34"/>
          <p:cNvSpPr txBox="1"/>
          <p:nvPr/>
        </p:nvSpPr>
        <p:spPr>
          <a:xfrm>
            <a:off x="5461249" y="5097760"/>
            <a:ext cx="4248472" cy="923330"/>
          </a:xfrm>
          <a:prstGeom prst="rect">
            <a:avLst/>
          </a:prstGeom>
          <a:noFill/>
        </p:spPr>
        <p:txBody>
          <a:bodyPr wrap="square" lIns="91427" tIns="45713" rIns="91427" bIns="45713" rtlCol="0">
            <a:spAutoFit/>
          </a:bodyPr>
          <a:lstStyle/>
          <a:p>
            <a:pPr algn="l">
              <a:buFont typeface="Arial" pitchFamily="34" charset="0"/>
              <a:buChar char="•"/>
            </a:pPr>
            <a:r>
              <a:rPr lang="en-US" sz="1800" dirty="0">
                <a:solidFill>
                  <a:srgbClr val="FF0000"/>
                </a:solidFill>
                <a:latin typeface="Arial Narrow" pitchFamily="34" charset="0"/>
              </a:rPr>
              <a:t> Leverage  recent advances in silicon tech.</a:t>
            </a:r>
            <a:endParaRPr lang="en-US" sz="2400" dirty="0">
              <a:solidFill>
                <a:srgbClr val="FF0000"/>
              </a:solidFill>
              <a:latin typeface="Arial Narrow" pitchFamily="34" charset="0"/>
            </a:endParaRPr>
          </a:p>
          <a:p>
            <a:pPr algn="l">
              <a:buFont typeface="Arial" pitchFamily="34" charset="0"/>
              <a:buChar char="•"/>
            </a:pPr>
            <a:r>
              <a:rPr lang="en-US" sz="1800" dirty="0">
                <a:solidFill>
                  <a:srgbClr val="FF0000"/>
                </a:solidFill>
                <a:latin typeface="Arial Narrow" pitchFamily="34" charset="0"/>
              </a:rPr>
              <a:t> Integrate many blocks in silicon</a:t>
            </a:r>
          </a:p>
          <a:p>
            <a:pPr algn="l">
              <a:buFont typeface="Arial" pitchFamily="34" charset="0"/>
              <a:buChar char="•"/>
            </a:pPr>
            <a:r>
              <a:rPr lang="en-US" sz="1800" dirty="0">
                <a:solidFill>
                  <a:srgbClr val="FF0000"/>
                </a:solidFill>
                <a:latin typeface="Arial Narrow" pitchFamily="34" charset="0"/>
              </a:rPr>
              <a:t> Low power consumption</a:t>
            </a:r>
          </a:p>
        </p:txBody>
      </p:sp>
      <p:sp>
        <p:nvSpPr>
          <p:cNvPr id="37" name="Text Box 24"/>
          <p:cNvSpPr txBox="1">
            <a:spLocks noChangeArrowheads="1"/>
          </p:cNvSpPr>
          <p:nvPr/>
        </p:nvSpPr>
        <p:spPr bwMode="auto">
          <a:xfrm>
            <a:off x="5532891" y="4162428"/>
            <a:ext cx="3960813" cy="646272"/>
          </a:xfrm>
          <a:prstGeom prst="rect">
            <a:avLst/>
          </a:prstGeom>
          <a:noFill/>
          <a:ln w="9525">
            <a:noFill/>
            <a:miter lim="800000"/>
            <a:headEnd/>
            <a:tailEnd/>
          </a:ln>
          <a:effectLst/>
        </p:spPr>
        <p:txBody>
          <a:bodyPr lIns="91368" tIns="45684" rIns="91368" bIns="45684">
            <a:spAutoFit/>
          </a:bodyPr>
          <a:lstStyle/>
          <a:p>
            <a:pPr defTabSz="1018723">
              <a:spcBef>
                <a:spcPct val="50000"/>
              </a:spcBef>
            </a:pPr>
            <a:r>
              <a:rPr lang="en-US" sz="1800" b="0" dirty="0">
                <a:latin typeface="Arial Narrow" pitchFamily="34" charset="0"/>
              </a:rPr>
              <a:t>T/R module cost elements </a:t>
            </a:r>
            <a:r>
              <a:rPr lang="en-US" sz="1800" dirty="0">
                <a:solidFill>
                  <a:srgbClr val="FF0000"/>
                </a:solidFill>
                <a:latin typeface="Arial Narrow" pitchFamily="34" charset="0"/>
              </a:rPr>
              <a:t>($200-2000)</a:t>
            </a:r>
            <a:r>
              <a:rPr lang="en-US" sz="1800" b="0" dirty="0">
                <a:latin typeface="Arial Narrow" pitchFamily="34" charset="0"/>
              </a:rPr>
              <a:t>                                               (@ typical performance at X-band)</a:t>
            </a:r>
            <a:endParaRPr lang="en-US" sz="1800" b="0" i="1" dirty="0">
              <a:solidFill>
                <a:srgbClr val="0000FF"/>
              </a:solidFill>
              <a:latin typeface="Arial Narrow" pitchFamily="34" charset="0"/>
            </a:endParaRPr>
          </a:p>
        </p:txBody>
      </p:sp>
      <p:sp>
        <p:nvSpPr>
          <p:cNvPr id="41" name="Slide Number Placeholder 7"/>
          <p:cNvSpPr>
            <a:spLocks noGrp="1"/>
          </p:cNvSpPr>
          <p:nvPr>
            <p:ph type="sldNum" sz="quarter" idx="4294967295"/>
          </p:nvPr>
        </p:nvSpPr>
        <p:spPr>
          <a:xfrm>
            <a:off x="7208520" y="6894016"/>
            <a:ext cx="217932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400" cap="none" dirty="0" smtClean="0">
                <a:solidFill>
                  <a:srgbClr val="000000"/>
                </a:solidFill>
                <a:latin typeface="Arial Narrow" pitchFamily="34" charset="0"/>
              </a:rPr>
              <a:t>3 of 45</a:t>
            </a:r>
            <a:endParaRPr lang="en-US" sz="1400" cap="none" dirty="0">
              <a:solidFill>
                <a:srgbClr val="000000"/>
              </a:solidFill>
              <a:latin typeface="Arial Narrow" pitchFamily="34" charset="0"/>
            </a:endParaRPr>
          </a:p>
        </p:txBody>
      </p:sp>
      <p:sp>
        <p:nvSpPr>
          <p:cNvPr id="42" name="Footer Placeholder 8"/>
          <p:cNvSpPr>
            <a:spLocks noGrp="1"/>
          </p:cNvSpPr>
          <p:nvPr>
            <p:ph type="ftr" sz="quarter" idx="4294967295"/>
          </p:nvPr>
        </p:nvSpPr>
        <p:spPr>
          <a:xfrm>
            <a:off x="2508920" y="6894016"/>
            <a:ext cx="504056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eaLnBrk="1" hangingPunct="1">
              <a:defRPr/>
            </a:pPr>
            <a:r>
              <a:rPr lang="en-CA" sz="1400" cap="none" dirty="0" smtClean="0">
                <a:solidFill>
                  <a:srgbClr val="000000"/>
                </a:solidFill>
                <a:latin typeface="Arial Narrow" pitchFamily="34" charset="0"/>
              </a:rPr>
              <a:t>ICTAS 2013: Phased Array Designs</a:t>
            </a:r>
            <a:endParaRPr lang="en-US" sz="1400" cap="none" dirty="0">
              <a:solidFill>
                <a:srgbClr val="000000"/>
              </a:solidFill>
              <a:latin typeface="Arial Narrow" pitchFamily="34" charset="0"/>
            </a:endParaRPr>
          </a:p>
        </p:txBody>
      </p:sp>
      <p:sp>
        <p:nvSpPr>
          <p:cNvPr id="7" name="AutoShape 7"/>
          <p:cNvSpPr>
            <a:spLocks noChangeArrowheads="1"/>
          </p:cNvSpPr>
          <p:nvPr/>
        </p:nvSpPr>
        <p:spPr bwMode="auto">
          <a:xfrm rot="5400000">
            <a:off x="2509492" y="3590137"/>
            <a:ext cx="431801" cy="287337"/>
          </a:xfrm>
          <a:custGeom>
            <a:avLst/>
            <a:gdLst>
              <a:gd name="G0" fmla="+- 16200 0 0"/>
              <a:gd name="G1" fmla="+- 5400 0 0"/>
              <a:gd name="G2" fmla="+- 21600 0 5400"/>
              <a:gd name="G3" fmla="+- 10800 0 5400"/>
              <a:gd name="G4" fmla="+- 21600 0 16200"/>
              <a:gd name="G5" fmla="*/ G4 G3 10800"/>
              <a:gd name="G6" fmla="+- 21600 0 G5"/>
              <a:gd name="T0" fmla="*/ 16200 w 21600"/>
              <a:gd name="T1" fmla="*/ 0 h 21600"/>
              <a:gd name="T2" fmla="*/ 0 w 21600"/>
              <a:gd name="T3" fmla="*/ 10800 h 21600"/>
              <a:gd name="T4" fmla="*/ 16200 w 21600"/>
              <a:gd name="T5" fmla="*/ 21600 h 21600"/>
              <a:gd name="T6" fmla="*/ 21600 w 21600"/>
              <a:gd name="T7" fmla="*/ 10800 h 21600"/>
              <a:gd name="T8" fmla="*/ 17694720 60000 65536"/>
              <a:gd name="T9" fmla="*/ 11796480 60000 65536"/>
              <a:gd name="T10" fmla="*/ 5898240 60000 65536"/>
              <a:gd name="T11" fmla="*/ 0 60000 65536"/>
              <a:gd name="T12" fmla="*/ 3375 w 21600"/>
              <a:gd name="T13" fmla="*/ G1 h 21600"/>
              <a:gd name="T14" fmla="*/ G6 w 21600"/>
              <a:gd name="T15" fmla="*/ G2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close/>
              </a:path>
              <a:path w="21600" h="21600">
                <a:moveTo>
                  <a:pt x="1350" y="5400"/>
                </a:moveTo>
                <a:lnTo>
                  <a:pt x="1350" y="16200"/>
                </a:lnTo>
                <a:lnTo>
                  <a:pt x="2700" y="16200"/>
                </a:lnTo>
                <a:lnTo>
                  <a:pt x="2700" y="5400"/>
                </a:lnTo>
                <a:close/>
              </a:path>
              <a:path w="21600" h="21600">
                <a:moveTo>
                  <a:pt x="0" y="5400"/>
                </a:moveTo>
                <a:lnTo>
                  <a:pt x="0" y="16200"/>
                </a:lnTo>
                <a:lnTo>
                  <a:pt x="675" y="16200"/>
                </a:lnTo>
                <a:lnTo>
                  <a:pt x="675" y="5400"/>
                </a:lnTo>
                <a:close/>
              </a:path>
            </a:pathLst>
          </a:custGeom>
          <a:solidFill>
            <a:srgbClr val="FFC000"/>
          </a:solidFill>
          <a:ln w="19050">
            <a:solidFill>
              <a:schemeClr val="accent1">
                <a:lumMod val="75000"/>
              </a:schemeClr>
            </a:solidFill>
            <a:miter lim="800000"/>
            <a:headEnd/>
            <a:tailEnd/>
          </a:ln>
          <a:effectLst/>
        </p:spPr>
        <p:txBody>
          <a:bodyPr wrap="none" lIns="91399" tIns="45700" rIns="91399" bIns="45700" anchor="ctr"/>
          <a:lstStyle/>
          <a:p>
            <a:endParaRPr lang="en-US"/>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9"/>
          <p:cNvSpPr>
            <a:spLocks noGrp="1" noChangeArrowheads="1"/>
          </p:cNvSpPr>
          <p:nvPr>
            <p:ph type="title"/>
          </p:nvPr>
        </p:nvSpPr>
        <p:spPr/>
        <p:txBody>
          <a:bodyPr/>
          <a:lstStyle/>
          <a:p>
            <a:pPr eaLnBrk="1" hangingPunct="1"/>
            <a:r>
              <a:rPr lang="en-US" sz="3200" b="1" dirty="0">
                <a:latin typeface="Arial Narrow" pitchFamily="34" charset="0"/>
              </a:rPr>
              <a:t>Outline</a:t>
            </a:r>
          </a:p>
        </p:txBody>
      </p:sp>
      <p:sp>
        <p:nvSpPr>
          <p:cNvPr id="7171" name="Rectangle 14"/>
          <p:cNvSpPr>
            <a:spLocks noGrp="1" noChangeArrowheads="1"/>
          </p:cNvSpPr>
          <p:nvPr>
            <p:ph type="body" idx="1"/>
          </p:nvPr>
        </p:nvSpPr>
        <p:spPr>
          <a:xfrm>
            <a:off x="623412" y="1350392"/>
            <a:ext cx="8801100" cy="5259536"/>
          </a:xfrm>
        </p:spPr>
        <p:txBody>
          <a:bodyPr/>
          <a:lstStyle/>
          <a:p>
            <a:pPr eaLnBrk="1" hangingPunct="1">
              <a:lnSpc>
                <a:spcPct val="90000"/>
              </a:lnSpc>
              <a:defRPr/>
            </a:pPr>
            <a:r>
              <a:rPr lang="en-US" sz="2400" b="1" dirty="0" smtClean="0">
                <a:solidFill>
                  <a:schemeClr val="bg1">
                    <a:lumMod val="95000"/>
                  </a:schemeClr>
                </a:solidFill>
                <a:latin typeface="Arial Narrow" pitchFamily="34" charset="0"/>
              </a:rPr>
              <a:t>Introduction</a:t>
            </a:r>
          </a:p>
          <a:p>
            <a:pPr lvl="1" eaLnBrk="1" hangingPunct="1">
              <a:lnSpc>
                <a:spcPct val="90000"/>
              </a:lnSpc>
              <a:defRPr/>
            </a:pPr>
            <a:r>
              <a:rPr lang="en-GB" sz="2400" b="1" dirty="0" smtClean="0">
                <a:solidFill>
                  <a:schemeClr val="bg1">
                    <a:lumMod val="95000"/>
                  </a:schemeClr>
                </a:solidFill>
                <a:latin typeface="Arial Narrow" pitchFamily="34" charset="0"/>
              </a:rPr>
              <a:t>Discrete phased array: example</a:t>
            </a:r>
          </a:p>
          <a:p>
            <a:pPr lvl="1" eaLnBrk="1" hangingPunct="1">
              <a:lnSpc>
                <a:spcPct val="50000"/>
              </a:lnSpc>
              <a:buNone/>
              <a:defRPr/>
            </a:pPr>
            <a:endParaRPr lang="en-GB" sz="2400" b="1" dirty="0" smtClean="0">
              <a:latin typeface="Arial Narrow" pitchFamily="34" charset="0"/>
            </a:endParaRPr>
          </a:p>
          <a:p>
            <a:pPr eaLnBrk="1" hangingPunct="1">
              <a:lnSpc>
                <a:spcPct val="90000"/>
              </a:lnSpc>
              <a:defRPr/>
            </a:pPr>
            <a:r>
              <a:rPr lang="en-GB" sz="2400" b="1" dirty="0" smtClean="0">
                <a:latin typeface="Arial Narrow" pitchFamily="34" charset="0"/>
              </a:rPr>
              <a:t>Phase shifter design</a:t>
            </a:r>
          </a:p>
          <a:p>
            <a:pPr lvl="1" eaLnBrk="1" hangingPunct="1">
              <a:lnSpc>
                <a:spcPct val="90000"/>
              </a:lnSpc>
              <a:defRPr/>
            </a:pPr>
            <a:r>
              <a:rPr lang="en-GB" sz="2400" b="1" dirty="0" smtClean="0">
                <a:latin typeface="Arial Narrow" pitchFamily="34" charset="0"/>
              </a:rPr>
              <a:t>Active phase shifter </a:t>
            </a:r>
          </a:p>
          <a:p>
            <a:pPr lvl="1" eaLnBrk="1" hangingPunct="1">
              <a:lnSpc>
                <a:spcPct val="90000"/>
              </a:lnSpc>
              <a:defRPr/>
            </a:pPr>
            <a:r>
              <a:rPr lang="en-GB" sz="2400" b="1" dirty="0" smtClean="0">
                <a:latin typeface="Arial Narrow" pitchFamily="34" charset="0"/>
              </a:rPr>
              <a:t>Some comparisons with passive one </a:t>
            </a:r>
          </a:p>
          <a:p>
            <a:pPr lvl="1" eaLnBrk="1" hangingPunct="1">
              <a:lnSpc>
                <a:spcPct val="50000"/>
              </a:lnSpc>
              <a:buNone/>
              <a:defRPr/>
            </a:pPr>
            <a:endParaRPr lang="en-GB" sz="2400" b="1" dirty="0" smtClean="0">
              <a:latin typeface="Arial Narrow" pitchFamily="34" charset="0"/>
            </a:endParaRPr>
          </a:p>
          <a:p>
            <a:pPr eaLnBrk="1" hangingPunct="1">
              <a:lnSpc>
                <a:spcPct val="90000"/>
              </a:lnSpc>
              <a:defRPr/>
            </a:pPr>
            <a:r>
              <a:rPr lang="en-GB" sz="2400" b="1" dirty="0" smtClean="0">
                <a:solidFill>
                  <a:schemeClr val="bg1">
                    <a:lumMod val="95000"/>
                  </a:schemeClr>
                </a:solidFill>
                <a:latin typeface="Arial Narrow" pitchFamily="34" charset="0"/>
              </a:rPr>
              <a:t>Phased array designs</a:t>
            </a:r>
          </a:p>
          <a:p>
            <a:pPr lvl="1" eaLnBrk="1" hangingPunct="1">
              <a:lnSpc>
                <a:spcPct val="90000"/>
              </a:lnSpc>
              <a:defRPr/>
            </a:pPr>
            <a:r>
              <a:rPr lang="en-GB" sz="2400" b="1" dirty="0" smtClean="0">
                <a:solidFill>
                  <a:schemeClr val="bg1">
                    <a:lumMod val="95000"/>
                  </a:schemeClr>
                </a:solidFill>
                <a:latin typeface="Arial Narrow" pitchFamily="34" charset="0"/>
              </a:rPr>
              <a:t>X-band receiver</a:t>
            </a:r>
            <a:endParaRPr lang="en-GB" sz="2400" b="1" dirty="0">
              <a:solidFill>
                <a:schemeClr val="bg1">
                  <a:lumMod val="95000"/>
                </a:schemeClr>
              </a:solidFill>
              <a:latin typeface="Arial Narrow" pitchFamily="34" charset="0"/>
            </a:endParaRPr>
          </a:p>
          <a:p>
            <a:pPr lvl="1" eaLnBrk="1" hangingPunct="1">
              <a:lnSpc>
                <a:spcPct val="90000"/>
              </a:lnSpc>
              <a:defRPr/>
            </a:pPr>
            <a:r>
              <a:rPr lang="en-GB" sz="2400" b="1" dirty="0" smtClean="0">
                <a:solidFill>
                  <a:schemeClr val="bg1">
                    <a:lumMod val="95000"/>
                  </a:schemeClr>
                </a:solidFill>
                <a:latin typeface="Arial Narrow" pitchFamily="34" charset="0"/>
              </a:rPr>
              <a:t>Q-band transmitter &amp; receiver</a:t>
            </a:r>
          </a:p>
          <a:p>
            <a:pPr lvl="1" eaLnBrk="1" hangingPunct="1">
              <a:lnSpc>
                <a:spcPct val="90000"/>
              </a:lnSpc>
              <a:defRPr/>
            </a:pPr>
            <a:r>
              <a:rPr lang="en-GB" sz="2400" b="1" dirty="0" smtClean="0">
                <a:solidFill>
                  <a:schemeClr val="bg1">
                    <a:lumMod val="95000"/>
                  </a:schemeClr>
                </a:solidFill>
                <a:latin typeface="Arial Narrow" pitchFamily="34" charset="0"/>
              </a:rPr>
              <a:t>W-band &amp; beyond</a:t>
            </a:r>
          </a:p>
          <a:p>
            <a:pPr lvl="1" eaLnBrk="1" hangingPunct="1">
              <a:lnSpc>
                <a:spcPct val="50000"/>
              </a:lnSpc>
              <a:buNone/>
              <a:defRPr/>
            </a:pPr>
            <a:endParaRPr lang="en-GB" sz="2400" b="1" dirty="0" smtClean="0">
              <a:solidFill>
                <a:schemeClr val="bg1">
                  <a:lumMod val="95000"/>
                </a:schemeClr>
              </a:solidFill>
              <a:latin typeface="Arial Narrow" pitchFamily="34" charset="0"/>
            </a:endParaRPr>
          </a:p>
          <a:p>
            <a:pPr eaLnBrk="1" hangingPunct="1">
              <a:lnSpc>
                <a:spcPct val="90000"/>
              </a:lnSpc>
              <a:defRPr/>
            </a:pPr>
            <a:r>
              <a:rPr lang="en-GB" sz="2400" b="1" dirty="0" smtClean="0">
                <a:solidFill>
                  <a:schemeClr val="bg1">
                    <a:lumMod val="95000"/>
                  </a:schemeClr>
                </a:solidFill>
                <a:latin typeface="Arial Narrow" pitchFamily="34" charset="0"/>
              </a:rPr>
              <a:t>Conclusion</a:t>
            </a:r>
            <a:endParaRPr lang="en-US" sz="2400" b="1" dirty="0" smtClean="0">
              <a:solidFill>
                <a:schemeClr val="bg1">
                  <a:lumMod val="95000"/>
                </a:schemeClr>
              </a:solidFill>
              <a:latin typeface="Arial Narrow" pitchFamily="34" charset="0"/>
            </a:endParaRPr>
          </a:p>
          <a:p>
            <a:pPr eaLnBrk="1" hangingPunct="1">
              <a:lnSpc>
                <a:spcPct val="90000"/>
              </a:lnSpc>
              <a:defRPr/>
            </a:pPr>
            <a:endParaRPr lang="en-US" sz="2400" b="1" dirty="0" smtClean="0">
              <a:latin typeface="Arial Narrow" pitchFamily="34" charset="0"/>
            </a:endParaRPr>
          </a:p>
        </p:txBody>
      </p:sp>
      <p:grpSp>
        <p:nvGrpSpPr>
          <p:cNvPr id="6" name="Group 5"/>
          <p:cNvGrpSpPr/>
          <p:nvPr/>
        </p:nvGrpSpPr>
        <p:grpSpPr>
          <a:xfrm>
            <a:off x="7261448" y="921298"/>
            <a:ext cx="2016224" cy="5850868"/>
            <a:chOff x="7261448" y="921296"/>
            <a:chExt cx="2016224" cy="5850868"/>
          </a:xfrm>
        </p:grpSpPr>
        <p:grpSp>
          <p:nvGrpSpPr>
            <p:cNvPr id="7" name="Group 6"/>
            <p:cNvGrpSpPr/>
            <p:nvPr/>
          </p:nvGrpSpPr>
          <p:grpSpPr>
            <a:xfrm>
              <a:off x="7261448" y="921296"/>
              <a:ext cx="2016224" cy="3558339"/>
              <a:chOff x="7333456" y="1237942"/>
              <a:chExt cx="2016224" cy="3558339"/>
            </a:xfrm>
          </p:grpSpPr>
          <p:sp>
            <p:nvSpPr>
              <p:cNvPr id="11" name="Oval 10"/>
              <p:cNvSpPr/>
              <p:nvPr/>
            </p:nvSpPr>
            <p:spPr>
              <a:xfrm>
                <a:off x="7333456" y="1237942"/>
                <a:ext cx="2016224" cy="3558339"/>
              </a:xfrm>
              <a:prstGeom prst="ellipse">
                <a:avLst/>
              </a:prstGeom>
              <a:solidFill>
                <a:srgbClr val="0099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FFFFFF"/>
                  </a:solidFill>
                </a:endParaRPr>
              </a:p>
            </p:txBody>
          </p:sp>
          <p:sp>
            <p:nvSpPr>
              <p:cNvPr id="12" name="Oval 11"/>
              <p:cNvSpPr/>
              <p:nvPr/>
            </p:nvSpPr>
            <p:spPr>
              <a:xfrm>
                <a:off x="7648381" y="2390070"/>
                <a:ext cx="1368153" cy="2320757"/>
              </a:xfrm>
              <a:prstGeom prst="ellipse">
                <a:avLst/>
              </a:prstGeom>
              <a:solidFill>
                <a:srgbClr val="0066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FFFFFF"/>
                  </a:solidFill>
                </a:endParaRPr>
              </a:p>
            </p:txBody>
          </p:sp>
          <p:sp>
            <p:nvSpPr>
              <p:cNvPr id="13" name="Oval 12"/>
              <p:cNvSpPr/>
              <p:nvPr/>
            </p:nvSpPr>
            <p:spPr>
              <a:xfrm>
                <a:off x="8053536" y="3729608"/>
                <a:ext cx="576064" cy="909211"/>
              </a:xfrm>
              <a:prstGeom prst="ellipse">
                <a:avLst/>
              </a:prstGeom>
              <a:solidFill>
                <a:srgbClr val="0033C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solidFill>
                    <a:srgbClr val="FFFFFF"/>
                  </a:solidFill>
                </a:endParaRPr>
              </a:p>
            </p:txBody>
          </p:sp>
          <p:sp>
            <p:nvSpPr>
              <p:cNvPr id="14" name="Rectangle 9"/>
              <p:cNvSpPr>
                <a:spLocks noChangeArrowheads="1"/>
              </p:cNvSpPr>
              <p:nvPr/>
            </p:nvSpPr>
            <p:spPr bwMode="auto">
              <a:xfrm>
                <a:off x="7932240" y="4134763"/>
                <a:ext cx="105740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cap="small" dirty="0">
                    <a:solidFill>
                      <a:srgbClr val="FFFFFF"/>
                    </a:solidFill>
                    <a:latin typeface="Arial Narrow" pitchFamily="34" charset="0"/>
                  </a:rPr>
                  <a:t>Phase </a:t>
                </a:r>
              </a:p>
              <a:p>
                <a:pPr algn="l" defTabSz="1018723" eaLnBrk="0" hangingPunct="0"/>
                <a:r>
                  <a:rPr lang="en-US" sz="1800" cap="small" dirty="0">
                    <a:solidFill>
                      <a:srgbClr val="FFFFFF"/>
                    </a:solidFill>
                    <a:latin typeface="Arial Narrow" pitchFamily="34" charset="0"/>
                  </a:rPr>
                  <a:t>shifter</a:t>
                </a:r>
              </a:p>
            </p:txBody>
          </p:sp>
          <p:sp>
            <p:nvSpPr>
              <p:cNvPr id="15" name="Rectangle 14"/>
              <p:cNvSpPr>
                <a:spLocks noChangeArrowheads="1"/>
              </p:cNvSpPr>
              <p:nvPr/>
            </p:nvSpPr>
            <p:spPr bwMode="auto">
              <a:xfrm>
                <a:off x="7716216" y="3297560"/>
                <a:ext cx="144016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cap="small" dirty="0">
                    <a:solidFill>
                      <a:srgbClr val="FFFF00"/>
                    </a:solidFill>
                    <a:latin typeface="Arial Narrow" pitchFamily="34" charset="0"/>
                  </a:rPr>
                  <a:t>Microwave</a:t>
                </a:r>
              </a:p>
              <a:p>
                <a:pPr algn="l" defTabSz="1018723" eaLnBrk="0" hangingPunct="0"/>
                <a:r>
                  <a:rPr lang="en-US" sz="1800" cap="small" dirty="0">
                    <a:solidFill>
                      <a:srgbClr val="FFFF00"/>
                    </a:solidFill>
                    <a:latin typeface="Arial Narrow" pitchFamily="34" charset="0"/>
                  </a:rPr>
                  <a:t>phased array </a:t>
                </a:r>
              </a:p>
              <a:p>
                <a:pPr algn="l" defTabSz="1018723" eaLnBrk="0" hangingPunct="0"/>
                <a:r>
                  <a:rPr lang="en-US" sz="1800" cap="small" dirty="0">
                    <a:solidFill>
                      <a:srgbClr val="FFFF00"/>
                    </a:solidFill>
                    <a:latin typeface="Arial Narrow" pitchFamily="34" charset="0"/>
                  </a:rPr>
                  <a:t>receiver</a:t>
                </a:r>
              </a:p>
            </p:txBody>
          </p:sp>
          <p:sp>
            <p:nvSpPr>
              <p:cNvPr id="16" name="Rectangle 15"/>
              <p:cNvSpPr>
                <a:spLocks noChangeArrowheads="1"/>
              </p:cNvSpPr>
              <p:nvPr/>
            </p:nvSpPr>
            <p:spPr bwMode="auto">
              <a:xfrm>
                <a:off x="7743110" y="1958022"/>
                <a:ext cx="1440160" cy="417240"/>
              </a:xfrm>
              <a:prstGeom prst="rect">
                <a:avLst/>
              </a:prstGeom>
              <a:noFill/>
              <a:ln w="9525">
                <a:noFill/>
                <a:miter lim="800000"/>
                <a:headEnd/>
                <a:tailEnd/>
              </a:ln>
              <a:effectLst/>
            </p:spPr>
            <p:txBody>
              <a:bodyPr lIns="102545" tIns="51272" rIns="102545" bIns="51272" anchor="b"/>
              <a:lstStyle/>
              <a:p>
                <a:pPr algn="l" defTabSz="1018723" eaLnBrk="0" hangingPunct="0"/>
                <a:r>
                  <a:rPr lang="en-US" sz="1800" dirty="0">
                    <a:solidFill>
                      <a:srgbClr val="FFFFFF"/>
                    </a:solidFill>
                    <a:latin typeface="Arial Narrow" pitchFamily="34" charset="0"/>
                  </a:rPr>
                  <a:t>mm</a:t>
                </a:r>
                <a:r>
                  <a:rPr lang="en-US" sz="1800" cap="small" dirty="0">
                    <a:solidFill>
                      <a:srgbClr val="FFFFFF"/>
                    </a:solidFill>
                    <a:latin typeface="Arial Narrow" pitchFamily="34" charset="0"/>
                  </a:rPr>
                  <a:t>-wave</a:t>
                </a:r>
              </a:p>
              <a:p>
                <a:pPr algn="l" defTabSz="1018723" eaLnBrk="0" hangingPunct="0"/>
                <a:r>
                  <a:rPr lang="en-US" sz="1800" cap="small" dirty="0">
                    <a:solidFill>
                      <a:srgbClr val="FFFFFF"/>
                    </a:solidFill>
                    <a:latin typeface="Arial Narrow" pitchFamily="34" charset="0"/>
                  </a:rPr>
                  <a:t>phased array</a:t>
                </a:r>
              </a:p>
              <a:p>
                <a:pPr algn="l" defTabSz="1018723" eaLnBrk="0" hangingPunct="0"/>
                <a:r>
                  <a:rPr lang="en-US" sz="1800" cap="small" dirty="0">
                    <a:solidFill>
                      <a:srgbClr val="FFFFFF"/>
                    </a:solidFill>
                    <a:latin typeface="Arial Narrow" pitchFamily="34" charset="0"/>
                  </a:rPr>
                  <a:t>transmitter</a:t>
                </a:r>
              </a:p>
            </p:txBody>
          </p:sp>
        </p:grpSp>
        <p:grpSp>
          <p:nvGrpSpPr>
            <p:cNvPr id="8" name="Group 7"/>
            <p:cNvGrpSpPr/>
            <p:nvPr/>
          </p:nvGrpSpPr>
          <p:grpSpPr>
            <a:xfrm>
              <a:off x="7549480" y="4472372"/>
              <a:ext cx="1584176" cy="2299792"/>
              <a:chOff x="7549480" y="4521697"/>
              <a:chExt cx="1584176" cy="2299792"/>
            </a:xfrm>
          </p:grpSpPr>
          <p:graphicFrame>
            <p:nvGraphicFramePr>
              <p:cNvPr id="9" name="Object 7"/>
              <p:cNvGraphicFramePr>
                <a:graphicFrameLocks noChangeAspect="1"/>
              </p:cNvGraphicFramePr>
              <p:nvPr/>
            </p:nvGraphicFramePr>
            <p:xfrm>
              <a:off x="7549480" y="4521697"/>
              <a:ext cx="1584176" cy="2299792"/>
            </p:xfrm>
            <a:graphic>
              <a:graphicData uri="http://schemas.openxmlformats.org/presentationml/2006/ole">
                <mc:AlternateContent xmlns:mc="http://schemas.openxmlformats.org/markup-compatibility/2006">
                  <mc:Choice xmlns:v="urn:schemas-microsoft-com:vml" Requires="v">
                    <p:oleObj spid="_x0000_s1100873" name="Visio" r:id="rId4" imgW="1906172" imgH="2641187" progId="Visio.Drawing.11">
                      <p:embed/>
                    </p:oleObj>
                  </mc:Choice>
                  <mc:Fallback>
                    <p:oleObj name="Visio" r:id="rId4" imgW="1906172" imgH="264118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49480" y="4521697"/>
                            <a:ext cx="1584176" cy="2299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 name="TextBox 9"/>
              <p:cNvSpPr txBox="1"/>
              <p:nvPr/>
            </p:nvSpPr>
            <p:spPr>
              <a:xfrm>
                <a:off x="7855732" y="5111207"/>
                <a:ext cx="864096" cy="377539"/>
              </a:xfrm>
              <a:prstGeom prst="rect">
                <a:avLst/>
              </a:prstGeom>
              <a:noFill/>
            </p:spPr>
            <p:txBody>
              <a:bodyPr wrap="square" rtlCol="0">
                <a:spAutoFit/>
              </a:bodyPr>
              <a:lstStyle/>
              <a:p>
                <a:r>
                  <a:rPr lang="en-US" sz="1800" dirty="0">
                    <a:solidFill>
                      <a:srgbClr val="000000"/>
                    </a:solidFill>
                    <a:latin typeface="Symbol" pitchFamily="18" charset="2"/>
                  </a:rPr>
                  <a:t>S</a:t>
                </a:r>
              </a:p>
            </p:txBody>
          </p:sp>
        </p:grpSp>
      </p:grpSp>
      <p:sp>
        <p:nvSpPr>
          <p:cNvPr id="18" name="Footer Placeholder 8"/>
          <p:cNvSpPr txBox="1">
            <a:spLocks/>
          </p:cNvSpPr>
          <p:nvPr/>
        </p:nvSpPr>
        <p:spPr bwMode="auto">
          <a:xfrm>
            <a:off x="2508920" y="6661573"/>
            <a:ext cx="5040560" cy="508000"/>
          </a:xfrm>
          <a:prstGeom prst="rect">
            <a:avLst/>
          </a:prstGeom>
          <a:noFill/>
          <a:ln w="9525">
            <a:noFill/>
            <a:miter lim="800000"/>
            <a:headEnd/>
            <a:tailEn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9276" tIns="49638" rIns="99276" bIns="49638" numCol="1" anchor="t" anchorCtr="0" compatLnSpc="1">
            <a:prstTxWarp prst="textNoShape">
              <a:avLst/>
            </a:prstTxWarp>
          </a:bodyPr>
          <a:lstStyle>
            <a:defPPr>
              <a:defRPr lang="ko-KR"/>
            </a:defPPr>
            <a:lvl1pPr algn="r" rtl="0" eaLnBrk="0" fontAlgn="base" latinLnBrk="1" hangingPunct="0">
              <a:lnSpc>
                <a:spcPct val="100000"/>
              </a:lnSpc>
              <a:spcBef>
                <a:spcPct val="0"/>
              </a:spcBef>
              <a:spcAft>
                <a:spcPct val="0"/>
              </a:spcAft>
              <a:buClrTx/>
              <a:buFontTx/>
              <a:buNone/>
              <a:defRPr kumimoji="1" sz="2200" b="1" kern="1200">
                <a:solidFill>
                  <a:schemeClr val="tx1"/>
                </a:solidFill>
                <a:latin typeface="Verdana" pitchFamily="34" charset="0"/>
                <a:ea typeface="MS PGothic" pitchFamily="34" charset="-128"/>
                <a:cs typeface="+mn-cs"/>
              </a:defRPr>
            </a:lvl1pPr>
            <a:lvl2pPr marL="806450" indent="-310174"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2pPr>
            <a:lvl3pPr marL="1240692"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3pPr>
            <a:lvl4pPr marL="1736970"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4pPr>
            <a:lvl5pPr marL="2233248" indent="-248139" algn="ctr" rtl="0" eaLnBrk="0" fontAlgn="base" latinLnBrk="1" hangingPunct="0">
              <a:spcBef>
                <a:spcPct val="0"/>
              </a:spcBef>
              <a:spcAft>
                <a:spcPct val="0"/>
              </a:spcAft>
              <a:defRPr kumimoji="1" sz="2200" b="1" kern="1200">
                <a:solidFill>
                  <a:schemeClr val="tx1"/>
                </a:solidFill>
                <a:latin typeface="Verdana" pitchFamily="34" charset="0"/>
                <a:ea typeface="MS PGothic" pitchFamily="34" charset="-128"/>
                <a:cs typeface="+mn-cs"/>
              </a:defRPr>
            </a:lvl5pPr>
            <a:lvl6pPr marL="2729525"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6pPr>
            <a:lvl7pPr marL="3225803"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7pPr>
            <a:lvl8pPr marL="3722080"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8pPr>
            <a:lvl9pPr marL="4218356" indent="-248139" algn="l" defTabSz="913993" rtl="0" eaLnBrk="0" fontAlgn="base" latinLnBrk="0" hangingPunct="0">
              <a:spcBef>
                <a:spcPct val="0"/>
              </a:spcBef>
              <a:spcAft>
                <a:spcPct val="0"/>
              </a:spcAft>
              <a:defRPr kumimoji="1" sz="2200" b="1" kern="1200">
                <a:solidFill>
                  <a:schemeClr val="tx1"/>
                </a:solidFill>
                <a:latin typeface="Verdana" pitchFamily="34" charset="0"/>
                <a:ea typeface="MS PGothic" pitchFamily="34" charset="-128"/>
                <a:cs typeface="+mn-cs"/>
              </a:defRPr>
            </a:lvl9pPr>
          </a:lstStyle>
          <a:p>
            <a:pPr algn="ctr" eaLnBrk="1" hangingPunct="1">
              <a:defRPr/>
            </a:pPr>
            <a:r>
              <a:rPr lang="en-CA" sz="1600" dirty="0" smtClean="0">
                <a:solidFill>
                  <a:srgbClr val="000000"/>
                </a:solidFill>
                <a:latin typeface="Arial Narrow" pitchFamily="34" charset="0"/>
              </a:rPr>
              <a:t>ICTAS 2013: Phased Array Designs</a:t>
            </a:r>
            <a:endParaRPr lang="en-US" sz="1600" dirty="0">
              <a:solidFill>
                <a:srgbClr val="000000"/>
              </a:solidFill>
              <a:latin typeface="Arial Narrow" pitchFamily="34" charset="0"/>
            </a:endParaRPr>
          </a:p>
        </p:txBody>
      </p:sp>
      <p:sp>
        <p:nvSpPr>
          <p:cNvPr id="19" name="Slide Number Placeholder 7"/>
          <p:cNvSpPr>
            <a:spLocks noGrp="1"/>
          </p:cNvSpPr>
          <p:nvPr>
            <p:ph type="sldNum" sz="quarter" idx="11"/>
          </p:nvPr>
        </p:nvSpPr>
        <p:spPr>
          <a:xfrm>
            <a:off x="7208520" y="6661573"/>
            <a:ext cx="2179320" cy="50800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600" dirty="0" smtClean="0">
                <a:solidFill>
                  <a:srgbClr val="000000"/>
                </a:solidFill>
                <a:latin typeface="Arial Narrow" pitchFamily="34" charset="0"/>
              </a:rPr>
              <a:t>1 of 45</a:t>
            </a:r>
            <a:endParaRPr lang="en-US" sz="1600" dirty="0">
              <a:solidFill>
                <a:srgbClr val="000000"/>
              </a:solidFill>
              <a:latin typeface="Arial Narrow" pitchFamily="34" charset="0"/>
            </a:endParaRPr>
          </a:p>
        </p:txBody>
      </p:sp>
    </p:spTree>
    <p:extLst>
      <p:ext uri="{BB962C8B-B14F-4D97-AF65-F5344CB8AC3E}">
        <p14:creationId xmlns:p14="http://schemas.microsoft.com/office/powerpoint/2010/main" val="28898290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47"/>
          <p:cNvSpPr/>
          <p:nvPr/>
        </p:nvSpPr>
        <p:spPr bwMode="auto">
          <a:xfrm>
            <a:off x="420688" y="853564"/>
            <a:ext cx="4752528" cy="5904656"/>
          </a:xfrm>
          <a:prstGeom prst="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
        <p:nvSpPr>
          <p:cNvPr id="90" name="Rounded Rectangle 89"/>
          <p:cNvSpPr/>
          <p:nvPr/>
        </p:nvSpPr>
        <p:spPr bwMode="auto">
          <a:xfrm>
            <a:off x="6016105" y="5025755"/>
            <a:ext cx="3456387" cy="1656183"/>
          </a:xfrm>
          <a:prstGeom prst="round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
        <p:nvSpPr>
          <p:cNvPr id="42" name="Rounded Rectangle 41"/>
          <p:cNvSpPr/>
          <p:nvPr/>
        </p:nvSpPr>
        <p:spPr>
          <a:xfrm>
            <a:off x="6037314" y="5025753"/>
            <a:ext cx="3456384" cy="1656185"/>
          </a:xfrm>
          <a:prstGeom prst="round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rtlCol="0" anchor="ctr"/>
          <a:lstStyle/>
          <a:p>
            <a:pPr algn="ctr"/>
            <a:endParaRPr lang="en-US"/>
          </a:p>
        </p:txBody>
      </p:sp>
      <p:sp>
        <p:nvSpPr>
          <p:cNvPr id="41" name="Rounded Rectangle 40"/>
          <p:cNvSpPr/>
          <p:nvPr/>
        </p:nvSpPr>
        <p:spPr>
          <a:xfrm>
            <a:off x="564704" y="5025753"/>
            <a:ext cx="4032448" cy="1656185"/>
          </a:xfrm>
          <a:prstGeom prst="round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rtlCol="0" anchor="ctr"/>
          <a:lstStyle/>
          <a:p>
            <a:pPr algn="ctr"/>
            <a:endParaRPr lang="en-US"/>
          </a:p>
        </p:txBody>
      </p:sp>
      <p:sp>
        <p:nvSpPr>
          <p:cNvPr id="92" name="Rounded Rectangle 91"/>
          <p:cNvSpPr/>
          <p:nvPr/>
        </p:nvSpPr>
        <p:spPr bwMode="auto">
          <a:xfrm>
            <a:off x="6016105" y="3297564"/>
            <a:ext cx="3456387" cy="1656183"/>
          </a:xfrm>
          <a:prstGeom prst="round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
        <p:nvSpPr>
          <p:cNvPr id="91" name="Rounded Rectangle 90"/>
          <p:cNvSpPr/>
          <p:nvPr/>
        </p:nvSpPr>
        <p:spPr bwMode="auto">
          <a:xfrm>
            <a:off x="6016105" y="904365"/>
            <a:ext cx="3456387" cy="1656183"/>
          </a:xfrm>
          <a:prstGeom prst="round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pic>
        <p:nvPicPr>
          <p:cNvPr id="49" name="Picture 5"/>
          <p:cNvPicPr>
            <a:picLocks noChangeAspect="1" noChangeArrowheads="1"/>
          </p:cNvPicPr>
          <p:nvPr/>
        </p:nvPicPr>
        <p:blipFill>
          <a:blip r:embed="rId4" cstate="print"/>
          <a:srcRect/>
          <a:stretch>
            <a:fillRect/>
          </a:stretch>
        </p:blipFill>
        <p:spPr bwMode="auto">
          <a:xfrm>
            <a:off x="687514" y="925670"/>
            <a:ext cx="3676650" cy="3333750"/>
          </a:xfrm>
          <a:prstGeom prst="rect">
            <a:avLst/>
          </a:prstGeom>
          <a:noFill/>
          <a:ln w="9525">
            <a:noFill/>
            <a:miter lim="800000"/>
            <a:headEnd/>
            <a:tailEnd/>
          </a:ln>
        </p:spPr>
      </p:pic>
      <p:grpSp>
        <p:nvGrpSpPr>
          <p:cNvPr id="2" name="Group 6"/>
          <p:cNvGrpSpPr>
            <a:grpSpLocks/>
          </p:cNvGrpSpPr>
          <p:nvPr/>
        </p:nvGrpSpPr>
        <p:grpSpPr bwMode="auto">
          <a:xfrm>
            <a:off x="2001967" y="1141693"/>
            <a:ext cx="2362201" cy="2728960"/>
            <a:chOff x="1392" y="576"/>
            <a:chExt cx="1488" cy="1680"/>
          </a:xfrm>
        </p:grpSpPr>
        <p:sp>
          <p:nvSpPr>
            <p:cNvPr id="51" name="Line 7"/>
            <p:cNvSpPr>
              <a:spLocks noChangeShapeType="1"/>
            </p:cNvSpPr>
            <p:nvPr/>
          </p:nvSpPr>
          <p:spPr bwMode="auto">
            <a:xfrm>
              <a:off x="1392" y="576"/>
              <a:ext cx="0" cy="528"/>
            </a:xfrm>
            <a:prstGeom prst="line">
              <a:avLst/>
            </a:prstGeom>
            <a:noFill/>
            <a:ln w="19050">
              <a:solidFill>
                <a:srgbClr val="FF0000"/>
              </a:solidFill>
              <a:round/>
              <a:headEnd/>
              <a:tailEnd/>
            </a:ln>
            <a:effectLst/>
          </p:spPr>
          <p:txBody>
            <a:bodyPr/>
            <a:lstStyle/>
            <a:p>
              <a:endParaRPr lang="en-US"/>
            </a:p>
          </p:txBody>
        </p:sp>
        <p:sp>
          <p:nvSpPr>
            <p:cNvPr id="52" name="Line 8"/>
            <p:cNvSpPr>
              <a:spLocks noChangeShapeType="1"/>
            </p:cNvSpPr>
            <p:nvPr/>
          </p:nvSpPr>
          <p:spPr bwMode="auto">
            <a:xfrm>
              <a:off x="1392" y="1104"/>
              <a:ext cx="336" cy="0"/>
            </a:xfrm>
            <a:prstGeom prst="line">
              <a:avLst/>
            </a:prstGeom>
            <a:noFill/>
            <a:ln w="19050">
              <a:solidFill>
                <a:srgbClr val="FF0000"/>
              </a:solidFill>
              <a:round/>
              <a:headEnd/>
              <a:tailEnd/>
            </a:ln>
            <a:effectLst/>
          </p:spPr>
          <p:txBody>
            <a:bodyPr/>
            <a:lstStyle/>
            <a:p>
              <a:endParaRPr lang="en-US"/>
            </a:p>
          </p:txBody>
        </p:sp>
        <p:sp>
          <p:nvSpPr>
            <p:cNvPr id="53" name="Line 9"/>
            <p:cNvSpPr>
              <a:spLocks noChangeShapeType="1"/>
            </p:cNvSpPr>
            <p:nvPr/>
          </p:nvSpPr>
          <p:spPr bwMode="auto">
            <a:xfrm>
              <a:off x="1728" y="1104"/>
              <a:ext cx="0" cy="1152"/>
            </a:xfrm>
            <a:prstGeom prst="line">
              <a:avLst/>
            </a:prstGeom>
            <a:noFill/>
            <a:ln w="19050">
              <a:solidFill>
                <a:srgbClr val="FF0000"/>
              </a:solidFill>
              <a:round/>
              <a:headEnd/>
              <a:tailEnd/>
            </a:ln>
            <a:effectLst/>
          </p:spPr>
          <p:txBody>
            <a:bodyPr/>
            <a:lstStyle/>
            <a:p>
              <a:endParaRPr lang="en-US"/>
            </a:p>
          </p:txBody>
        </p:sp>
        <p:sp>
          <p:nvSpPr>
            <p:cNvPr id="54" name="Line 10"/>
            <p:cNvSpPr>
              <a:spLocks noChangeShapeType="1"/>
            </p:cNvSpPr>
            <p:nvPr/>
          </p:nvSpPr>
          <p:spPr bwMode="auto">
            <a:xfrm>
              <a:off x="1728" y="2256"/>
              <a:ext cx="1152" cy="0"/>
            </a:xfrm>
            <a:prstGeom prst="line">
              <a:avLst/>
            </a:prstGeom>
            <a:noFill/>
            <a:ln w="19050">
              <a:solidFill>
                <a:srgbClr val="FF0000"/>
              </a:solidFill>
              <a:round/>
              <a:headEnd/>
              <a:tailEnd/>
            </a:ln>
            <a:effectLst/>
          </p:spPr>
          <p:txBody>
            <a:bodyPr/>
            <a:lstStyle/>
            <a:p>
              <a:endParaRPr lang="en-US"/>
            </a:p>
          </p:txBody>
        </p:sp>
        <p:sp>
          <p:nvSpPr>
            <p:cNvPr id="55" name="Line 11"/>
            <p:cNvSpPr>
              <a:spLocks noChangeShapeType="1"/>
            </p:cNvSpPr>
            <p:nvPr/>
          </p:nvSpPr>
          <p:spPr bwMode="auto">
            <a:xfrm>
              <a:off x="1392" y="576"/>
              <a:ext cx="1488" cy="0"/>
            </a:xfrm>
            <a:prstGeom prst="line">
              <a:avLst/>
            </a:prstGeom>
            <a:noFill/>
            <a:ln w="19050">
              <a:solidFill>
                <a:srgbClr val="FF0000"/>
              </a:solidFill>
              <a:round/>
              <a:headEnd/>
              <a:tailEnd/>
            </a:ln>
            <a:effectLst/>
          </p:spPr>
          <p:txBody>
            <a:bodyPr/>
            <a:lstStyle/>
            <a:p>
              <a:endParaRPr lang="en-US"/>
            </a:p>
          </p:txBody>
        </p:sp>
        <p:sp>
          <p:nvSpPr>
            <p:cNvPr id="56" name="Line 12"/>
            <p:cNvSpPr>
              <a:spLocks noChangeShapeType="1"/>
            </p:cNvSpPr>
            <p:nvPr/>
          </p:nvSpPr>
          <p:spPr bwMode="auto">
            <a:xfrm>
              <a:off x="2880" y="576"/>
              <a:ext cx="0" cy="1680"/>
            </a:xfrm>
            <a:prstGeom prst="line">
              <a:avLst/>
            </a:prstGeom>
            <a:noFill/>
            <a:ln w="19050">
              <a:solidFill>
                <a:srgbClr val="FF0000"/>
              </a:solidFill>
              <a:round/>
              <a:headEnd/>
              <a:tailEnd/>
            </a:ln>
            <a:effectLst/>
          </p:spPr>
          <p:txBody>
            <a:bodyPr/>
            <a:lstStyle/>
            <a:p>
              <a:endParaRPr lang="en-US"/>
            </a:p>
          </p:txBody>
        </p:sp>
      </p:grpSp>
      <p:sp>
        <p:nvSpPr>
          <p:cNvPr id="57" name="Line 13"/>
          <p:cNvSpPr>
            <a:spLocks noChangeShapeType="1"/>
          </p:cNvSpPr>
          <p:nvPr/>
        </p:nvSpPr>
        <p:spPr bwMode="auto">
          <a:xfrm>
            <a:off x="717675" y="4310121"/>
            <a:ext cx="3657600" cy="0"/>
          </a:xfrm>
          <a:prstGeom prst="line">
            <a:avLst/>
          </a:prstGeom>
          <a:noFill/>
          <a:ln w="28575">
            <a:solidFill>
              <a:schemeClr val="tx1"/>
            </a:solidFill>
            <a:round/>
            <a:headEnd type="triangle" w="med" len="med"/>
            <a:tailEnd type="triangle" w="med" len="med"/>
          </a:ln>
          <a:effectLst/>
        </p:spPr>
        <p:txBody>
          <a:bodyPr lIns="91399" tIns="45700" rIns="91399" bIns="45700"/>
          <a:lstStyle/>
          <a:p>
            <a:endParaRPr lang="en-US"/>
          </a:p>
        </p:txBody>
      </p:sp>
      <p:sp>
        <p:nvSpPr>
          <p:cNvPr id="58" name="Line 14"/>
          <p:cNvSpPr>
            <a:spLocks noChangeShapeType="1"/>
          </p:cNvSpPr>
          <p:nvPr/>
        </p:nvSpPr>
        <p:spPr bwMode="auto">
          <a:xfrm>
            <a:off x="4432423" y="925572"/>
            <a:ext cx="0" cy="3384550"/>
          </a:xfrm>
          <a:prstGeom prst="line">
            <a:avLst/>
          </a:prstGeom>
          <a:noFill/>
          <a:ln w="28575">
            <a:solidFill>
              <a:schemeClr val="tx1"/>
            </a:solidFill>
            <a:round/>
            <a:headEnd type="triangle" w="med" len="med"/>
            <a:tailEnd type="triangle" w="med" len="med"/>
          </a:ln>
          <a:effectLst/>
        </p:spPr>
        <p:txBody>
          <a:bodyPr lIns="91399" tIns="45700" rIns="91399" bIns="45700"/>
          <a:lstStyle/>
          <a:p>
            <a:endParaRPr lang="en-US"/>
          </a:p>
        </p:txBody>
      </p:sp>
      <p:sp>
        <p:nvSpPr>
          <p:cNvPr id="59" name="Text Box 15"/>
          <p:cNvSpPr txBox="1">
            <a:spLocks noChangeArrowheads="1"/>
          </p:cNvSpPr>
          <p:nvPr/>
        </p:nvSpPr>
        <p:spPr bwMode="auto">
          <a:xfrm>
            <a:off x="1468561" y="4290301"/>
            <a:ext cx="2057400" cy="307750"/>
          </a:xfrm>
          <a:prstGeom prst="rect">
            <a:avLst/>
          </a:prstGeom>
          <a:noFill/>
          <a:ln w="9525">
            <a:noFill/>
            <a:miter lim="800000"/>
            <a:headEnd/>
            <a:tailEnd/>
          </a:ln>
          <a:effectLst/>
        </p:spPr>
        <p:txBody>
          <a:bodyPr lIns="91399" tIns="45700" rIns="91399" bIns="45700">
            <a:spAutoFit/>
          </a:bodyPr>
          <a:lstStyle/>
          <a:p>
            <a:pPr algn="ctr" latinLnBrk="0">
              <a:spcBef>
                <a:spcPct val="50000"/>
              </a:spcBef>
            </a:pPr>
            <a:r>
              <a:rPr kumimoji="0" lang="en-US" sz="1400" i="1" dirty="0">
                <a:latin typeface="Arial Narrow" pitchFamily="34" charset="0"/>
                <a:cs typeface="Arial" pitchFamily="34" charset="0"/>
              </a:rPr>
              <a:t>3.8 mm</a:t>
            </a:r>
          </a:p>
        </p:txBody>
      </p:sp>
      <p:sp>
        <p:nvSpPr>
          <p:cNvPr id="60" name="Text Box 16"/>
          <p:cNvSpPr txBox="1">
            <a:spLocks noChangeArrowheads="1"/>
          </p:cNvSpPr>
          <p:nvPr/>
        </p:nvSpPr>
        <p:spPr bwMode="auto">
          <a:xfrm>
            <a:off x="4268886" y="2365434"/>
            <a:ext cx="935039" cy="307750"/>
          </a:xfrm>
          <a:prstGeom prst="rect">
            <a:avLst/>
          </a:prstGeom>
          <a:noFill/>
          <a:ln w="9525">
            <a:noFill/>
            <a:miter lim="800000"/>
            <a:headEnd/>
            <a:tailEnd/>
          </a:ln>
          <a:effectLst/>
        </p:spPr>
        <p:txBody>
          <a:bodyPr lIns="91399" tIns="45700" rIns="91399" bIns="45700">
            <a:spAutoFit/>
          </a:bodyPr>
          <a:lstStyle/>
          <a:p>
            <a:pPr latinLnBrk="0">
              <a:spcBef>
                <a:spcPct val="50000"/>
              </a:spcBef>
            </a:pPr>
            <a:r>
              <a:rPr kumimoji="0" lang="en-US" sz="1400" i="1" dirty="0">
                <a:latin typeface="Arial Narrow" pitchFamily="34" charset="0"/>
                <a:cs typeface="Arial" pitchFamily="34" charset="0"/>
              </a:rPr>
              <a:t>3.5 mm</a:t>
            </a:r>
          </a:p>
        </p:txBody>
      </p:sp>
      <p:sp>
        <p:nvSpPr>
          <p:cNvPr id="62" name="Text Box 18"/>
          <p:cNvSpPr txBox="1">
            <a:spLocks noChangeArrowheads="1"/>
          </p:cNvSpPr>
          <p:nvPr/>
        </p:nvSpPr>
        <p:spPr bwMode="auto">
          <a:xfrm>
            <a:off x="1120630" y="1645750"/>
            <a:ext cx="935039" cy="338528"/>
          </a:xfrm>
          <a:prstGeom prst="rect">
            <a:avLst/>
          </a:prstGeom>
          <a:noFill/>
          <a:ln w="9525">
            <a:noFill/>
            <a:miter lim="800000"/>
            <a:headEnd/>
            <a:tailEnd/>
          </a:ln>
          <a:effectLst/>
        </p:spPr>
        <p:txBody>
          <a:bodyPr lIns="91399" tIns="45700" rIns="91399" bIns="45700">
            <a:spAutoFit/>
          </a:bodyPr>
          <a:lstStyle/>
          <a:p>
            <a:pPr algn="ctr" latinLnBrk="0">
              <a:spcBef>
                <a:spcPct val="50000"/>
              </a:spcBef>
            </a:pPr>
            <a:r>
              <a:rPr kumimoji="0" lang="en-US" sz="1600" cap="small" dirty="0">
                <a:solidFill>
                  <a:srgbClr val="FFFF00"/>
                </a:solidFill>
                <a:latin typeface="Arial Narrow" pitchFamily="34" charset="0"/>
                <a:cs typeface="Arial" pitchFamily="34" charset="0"/>
              </a:rPr>
              <a:t>LNA</a:t>
            </a:r>
            <a:endParaRPr kumimoji="0" lang="en-US" sz="1800" cap="small" dirty="0">
              <a:solidFill>
                <a:srgbClr val="FFFF00"/>
              </a:solidFill>
              <a:latin typeface="Arial Narrow" pitchFamily="34" charset="0"/>
              <a:cs typeface="Arial" pitchFamily="34" charset="0"/>
            </a:endParaRPr>
          </a:p>
        </p:txBody>
      </p:sp>
      <p:sp>
        <p:nvSpPr>
          <p:cNvPr id="63" name="Text Box 19"/>
          <p:cNvSpPr txBox="1">
            <a:spLocks noChangeArrowheads="1"/>
          </p:cNvSpPr>
          <p:nvPr/>
        </p:nvSpPr>
        <p:spPr bwMode="auto">
          <a:xfrm>
            <a:off x="2517903" y="3805707"/>
            <a:ext cx="1871663" cy="338528"/>
          </a:xfrm>
          <a:prstGeom prst="rect">
            <a:avLst/>
          </a:prstGeom>
          <a:noFill/>
          <a:ln w="9525">
            <a:noFill/>
            <a:miter lim="800000"/>
            <a:headEnd/>
            <a:tailEnd/>
          </a:ln>
          <a:effectLst/>
        </p:spPr>
        <p:txBody>
          <a:bodyPr lIns="91399" tIns="45700" rIns="91399" bIns="45700">
            <a:spAutoFit/>
          </a:bodyPr>
          <a:lstStyle/>
          <a:p>
            <a:pPr algn="ctr" latinLnBrk="0">
              <a:spcBef>
                <a:spcPct val="50000"/>
              </a:spcBef>
            </a:pPr>
            <a:r>
              <a:rPr kumimoji="0" lang="en-US" sz="1600" cap="small" dirty="0">
                <a:solidFill>
                  <a:srgbClr val="FF0000"/>
                </a:solidFill>
                <a:latin typeface="Arial Narrow" pitchFamily="34" charset="0"/>
                <a:cs typeface="Arial" pitchFamily="34" charset="0"/>
              </a:rPr>
              <a:t>Phase shifter</a:t>
            </a:r>
          </a:p>
        </p:txBody>
      </p:sp>
      <p:sp>
        <p:nvSpPr>
          <p:cNvPr id="64" name="Rectangle 63"/>
          <p:cNvSpPr/>
          <p:nvPr/>
        </p:nvSpPr>
        <p:spPr bwMode="auto">
          <a:xfrm>
            <a:off x="1047551" y="1141697"/>
            <a:ext cx="936104" cy="1080121"/>
          </a:xfrm>
          <a:prstGeom prst="rect">
            <a:avLst/>
          </a:prstGeom>
          <a:noFill/>
          <a:ln w="19050" cap="flat" cmpd="sng" algn="ctr">
            <a:solidFill>
              <a:srgbClr val="FFFF00"/>
            </a:solid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
        <p:nvSpPr>
          <p:cNvPr id="65" name="Rectangle 64"/>
          <p:cNvSpPr/>
          <p:nvPr/>
        </p:nvSpPr>
        <p:spPr>
          <a:xfrm>
            <a:off x="471487" y="4526075"/>
            <a:ext cx="4608512" cy="461639"/>
          </a:xfrm>
          <a:prstGeom prst="rect">
            <a:avLst/>
          </a:prstGeom>
        </p:spPr>
        <p:txBody>
          <a:bodyPr wrap="square" lIns="91399" tIns="45700" rIns="91399" bIns="45700">
            <a:spAutoFit/>
          </a:bodyPr>
          <a:lstStyle/>
          <a:p>
            <a:pPr algn="l" defTabSz="1018723">
              <a:spcBef>
                <a:spcPct val="50000"/>
              </a:spcBef>
            </a:pPr>
            <a:r>
              <a:rPr lang="en-US" sz="1200" dirty="0">
                <a:latin typeface="Arial Narrow" pitchFamily="34" charset="0"/>
              </a:rPr>
              <a:t>Ref: </a:t>
            </a:r>
            <a:r>
              <a:rPr lang="en-US" sz="1200" dirty="0" err="1">
                <a:latin typeface="Arial Narrow" pitchFamily="34" charset="0"/>
              </a:rPr>
              <a:t>Comeau</a:t>
            </a:r>
            <a:r>
              <a:rPr lang="en-US" sz="1200" dirty="0">
                <a:latin typeface="Arial Narrow" pitchFamily="34" charset="0"/>
              </a:rPr>
              <a:t> </a:t>
            </a:r>
            <a:r>
              <a:rPr lang="en-US" sz="1200" dirty="0" err="1">
                <a:latin typeface="Arial Narrow" pitchFamily="34" charset="0"/>
              </a:rPr>
              <a:t>etal</a:t>
            </a:r>
            <a:r>
              <a:rPr lang="en-US" sz="1200" dirty="0">
                <a:latin typeface="Arial Narrow" pitchFamily="34" charset="0"/>
              </a:rPr>
              <a:t> (Georgia Tech), “A </a:t>
            </a:r>
            <a:r>
              <a:rPr lang="en-US" sz="1200" dirty="0" err="1">
                <a:latin typeface="Arial Narrow" pitchFamily="34" charset="0"/>
              </a:rPr>
              <a:t>SiGe</a:t>
            </a:r>
            <a:r>
              <a:rPr lang="en-US" sz="1200" dirty="0">
                <a:latin typeface="Arial Narrow" pitchFamily="34" charset="0"/>
              </a:rPr>
              <a:t> Receiver for X-Band T/R Radar Modules”,  IEEE JSSC, Sept. 2008</a:t>
            </a:r>
          </a:p>
        </p:txBody>
      </p:sp>
      <p:sp>
        <p:nvSpPr>
          <p:cNvPr id="50" name="Rectangle 49"/>
          <p:cNvSpPr>
            <a:spLocks noChangeArrowheads="1"/>
          </p:cNvSpPr>
          <p:nvPr/>
        </p:nvSpPr>
        <p:spPr bwMode="auto">
          <a:xfrm>
            <a:off x="0" y="70842"/>
            <a:ext cx="10058400" cy="706438"/>
          </a:xfrm>
          <a:prstGeom prst="rect">
            <a:avLst/>
          </a:prstGeom>
          <a:noFill/>
          <a:ln w="9525">
            <a:noFill/>
            <a:miter lim="800000"/>
            <a:headEnd/>
            <a:tailEnd/>
          </a:ln>
          <a:effectLst/>
        </p:spPr>
        <p:txBody>
          <a:bodyPr lIns="102496" tIns="51246" rIns="102496" bIns="51246" anchor="b"/>
          <a:lstStyle/>
          <a:p>
            <a:pPr defTabSz="1018723" eaLnBrk="0" hangingPunct="0"/>
            <a:r>
              <a:rPr lang="en-US" sz="2800" dirty="0">
                <a:latin typeface="Arial Narrow" pitchFamily="34" charset="0"/>
              </a:rPr>
              <a:t>Typical passive phase shifter (example)</a:t>
            </a:r>
          </a:p>
        </p:txBody>
      </p:sp>
      <p:sp>
        <p:nvSpPr>
          <p:cNvPr id="67" name="Rounded Rectangle 66"/>
          <p:cNvSpPr/>
          <p:nvPr/>
        </p:nvSpPr>
        <p:spPr bwMode="auto">
          <a:xfrm>
            <a:off x="6016105" y="1120388"/>
            <a:ext cx="3456387" cy="3816425"/>
          </a:xfrm>
          <a:prstGeom prst="roundRect">
            <a:avLst/>
          </a:prstGeom>
          <a:solidFill>
            <a:schemeClr val="bg1">
              <a:lumMod val="85000"/>
            </a:schemeClr>
          </a:solidFill>
          <a:ln w="9525" cap="flat" cmpd="sng" algn="ctr">
            <a:no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graphicFrame>
        <p:nvGraphicFramePr>
          <p:cNvPr id="74" name="Object 25"/>
          <p:cNvGraphicFramePr>
            <a:graphicFrameLocks noChangeAspect="1"/>
          </p:cNvGraphicFramePr>
          <p:nvPr/>
        </p:nvGraphicFramePr>
        <p:xfrm>
          <a:off x="6181331" y="3352636"/>
          <a:ext cx="3219151" cy="1478694"/>
        </p:xfrm>
        <a:graphic>
          <a:graphicData uri="http://schemas.openxmlformats.org/presentationml/2006/ole">
            <mc:AlternateContent xmlns:mc="http://schemas.openxmlformats.org/markup-compatibility/2006">
              <mc:Choice xmlns:v="urn:schemas-microsoft-com:vml" Requires="v">
                <p:oleObj spid="_x0000_s875700" name="Visio" r:id="rId5" imgW="3838938" imgH="1705356" progId="Visio.Drawing.11">
                  <p:embed/>
                </p:oleObj>
              </mc:Choice>
              <mc:Fallback>
                <p:oleObj name="Visio" r:id="rId5" imgW="3838938" imgH="1705356" progId="Visio.Drawing.11">
                  <p:embed/>
                  <p:pic>
                    <p:nvPicPr>
                      <p:cNvPr id="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1331" y="3352636"/>
                        <a:ext cx="3219151" cy="1478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6" name="Object 27"/>
          <p:cNvGraphicFramePr>
            <a:graphicFrameLocks noChangeAspect="1"/>
          </p:cNvGraphicFramePr>
          <p:nvPr/>
        </p:nvGraphicFramePr>
        <p:xfrm>
          <a:off x="6519419" y="1696454"/>
          <a:ext cx="2457450" cy="973138"/>
        </p:xfrm>
        <a:graphic>
          <a:graphicData uri="http://schemas.openxmlformats.org/presentationml/2006/ole">
            <mc:AlternateContent xmlns:mc="http://schemas.openxmlformats.org/markup-compatibility/2006">
              <mc:Choice xmlns:v="urn:schemas-microsoft-com:vml" Requires="v">
                <p:oleObj spid="_x0000_s875701" name="Visio" r:id="rId7" imgW="4172933" imgH="1653635" progId="Visio.Drawing.11">
                  <p:embed/>
                </p:oleObj>
              </mc:Choice>
              <mc:Fallback>
                <p:oleObj name="Visio" r:id="rId7" imgW="4172933" imgH="1653635" progId="Visio.Drawing.11">
                  <p:embed/>
                  <p:pic>
                    <p:nvPicPr>
                      <p:cNvPr id="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9419" y="1696454"/>
                        <a:ext cx="2457450" cy="97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7" name="Line 29"/>
          <p:cNvSpPr>
            <a:spLocks noChangeShapeType="1"/>
          </p:cNvSpPr>
          <p:nvPr/>
        </p:nvSpPr>
        <p:spPr bwMode="auto">
          <a:xfrm flipH="1">
            <a:off x="6447982" y="2453689"/>
            <a:ext cx="1081087" cy="647701"/>
          </a:xfrm>
          <a:prstGeom prst="line">
            <a:avLst/>
          </a:prstGeom>
          <a:noFill/>
          <a:ln w="19050">
            <a:solidFill>
              <a:schemeClr val="tx1"/>
            </a:solidFill>
            <a:prstDash val="dash"/>
            <a:round/>
            <a:headEnd/>
            <a:tailEnd/>
          </a:ln>
          <a:effectLst/>
        </p:spPr>
        <p:txBody>
          <a:bodyPr lIns="91399" tIns="45700" rIns="91399" bIns="45700"/>
          <a:lstStyle/>
          <a:p>
            <a:endParaRPr lang="en-US"/>
          </a:p>
        </p:txBody>
      </p:sp>
      <p:sp>
        <p:nvSpPr>
          <p:cNvPr id="78" name="Line 30"/>
          <p:cNvSpPr>
            <a:spLocks noChangeShapeType="1"/>
          </p:cNvSpPr>
          <p:nvPr/>
        </p:nvSpPr>
        <p:spPr bwMode="auto">
          <a:xfrm>
            <a:off x="8176770" y="2453694"/>
            <a:ext cx="935039" cy="719137"/>
          </a:xfrm>
          <a:prstGeom prst="line">
            <a:avLst/>
          </a:prstGeom>
          <a:noFill/>
          <a:ln w="19050">
            <a:solidFill>
              <a:schemeClr val="tx1"/>
            </a:solidFill>
            <a:prstDash val="dash"/>
            <a:round/>
            <a:headEnd/>
            <a:tailEnd/>
          </a:ln>
          <a:effectLst/>
        </p:spPr>
        <p:txBody>
          <a:bodyPr lIns="91399" tIns="45700" rIns="91399" bIns="45700"/>
          <a:lstStyle/>
          <a:p>
            <a:endParaRPr lang="en-US"/>
          </a:p>
        </p:txBody>
      </p:sp>
      <p:sp>
        <p:nvSpPr>
          <p:cNvPr id="79" name="Text Box 31"/>
          <p:cNvSpPr txBox="1">
            <a:spLocks noChangeArrowheads="1"/>
          </p:cNvSpPr>
          <p:nvPr/>
        </p:nvSpPr>
        <p:spPr bwMode="auto">
          <a:xfrm>
            <a:off x="6613376" y="2822962"/>
            <a:ext cx="2406500" cy="584749"/>
          </a:xfrm>
          <a:prstGeom prst="rect">
            <a:avLst/>
          </a:prstGeom>
          <a:noFill/>
          <a:ln w="9525">
            <a:noFill/>
            <a:miter lim="800000"/>
            <a:headEnd/>
            <a:tailEnd/>
          </a:ln>
          <a:effectLst/>
        </p:spPr>
        <p:txBody>
          <a:bodyPr wrap="square" lIns="91399" tIns="45700" rIns="91399" bIns="45700">
            <a:spAutoFit/>
          </a:bodyPr>
          <a:lstStyle/>
          <a:p>
            <a:pPr defTabSz="1018723">
              <a:spcBef>
                <a:spcPct val="50000"/>
              </a:spcBef>
            </a:pPr>
            <a:r>
              <a:rPr lang="en-US" sz="1600" dirty="0">
                <a:latin typeface="Arial Narrow" pitchFamily="34" charset="0"/>
              </a:rPr>
              <a:t>Cascading many stages                of this cell</a:t>
            </a:r>
          </a:p>
        </p:txBody>
      </p:sp>
      <p:sp>
        <p:nvSpPr>
          <p:cNvPr id="80" name="Text Box 32"/>
          <p:cNvSpPr txBox="1">
            <a:spLocks noChangeArrowheads="1"/>
          </p:cNvSpPr>
          <p:nvPr/>
        </p:nvSpPr>
        <p:spPr bwMode="auto">
          <a:xfrm>
            <a:off x="6185017" y="5169770"/>
            <a:ext cx="3164663" cy="646305"/>
          </a:xfrm>
          <a:prstGeom prst="rect">
            <a:avLst/>
          </a:prstGeom>
          <a:noFill/>
          <a:ln w="9525">
            <a:noFill/>
            <a:miter lim="800000"/>
            <a:headEnd/>
            <a:tailEnd/>
          </a:ln>
          <a:effectLst/>
        </p:spPr>
        <p:txBody>
          <a:bodyPr wrap="square" lIns="91399" tIns="45700" rIns="91399" bIns="45700">
            <a:spAutoFit/>
          </a:bodyPr>
          <a:lstStyle/>
          <a:p>
            <a:pPr algn="l" defTabSz="1018723">
              <a:spcBef>
                <a:spcPct val="50000"/>
              </a:spcBef>
            </a:pPr>
            <a:r>
              <a:rPr lang="en-US" sz="1200" dirty="0">
                <a:solidFill>
                  <a:srgbClr val="0000FF"/>
                </a:solidFill>
                <a:latin typeface="Arial Narrow" pitchFamily="34" charset="0"/>
                <a:sym typeface="Symbol" pitchFamily="18" charset="2"/>
              </a:rPr>
              <a:t></a:t>
            </a:r>
            <a:r>
              <a:rPr lang="en-US" sz="1800" dirty="0">
                <a:solidFill>
                  <a:srgbClr val="0000FF"/>
                </a:solidFill>
                <a:latin typeface="Arial Narrow" pitchFamily="34" charset="0"/>
                <a:sym typeface="Symbol" pitchFamily="18" charset="2"/>
              </a:rPr>
              <a:t> B</a:t>
            </a:r>
            <a:r>
              <a:rPr lang="en-US" sz="1800" dirty="0">
                <a:solidFill>
                  <a:srgbClr val="0000FF"/>
                </a:solidFill>
                <a:latin typeface="Arial Narrow" pitchFamily="34" charset="0"/>
              </a:rPr>
              <a:t>lue path: low-pass                                  </a:t>
            </a:r>
            <a:r>
              <a:rPr lang="en-US" sz="1800" dirty="0">
                <a:solidFill>
                  <a:srgbClr val="0000FF"/>
                </a:solidFill>
                <a:latin typeface="Arial Narrow" pitchFamily="34" charset="0"/>
                <a:sym typeface="Wingdings" pitchFamily="2" charset="2"/>
              </a:rPr>
              <a:t> Phase lagging</a:t>
            </a:r>
            <a:endParaRPr lang="en-US" sz="1800" dirty="0">
              <a:solidFill>
                <a:srgbClr val="FF0000"/>
              </a:solidFill>
              <a:latin typeface="Arial Narrow" pitchFamily="34" charset="0"/>
            </a:endParaRPr>
          </a:p>
        </p:txBody>
      </p:sp>
      <p:sp>
        <p:nvSpPr>
          <p:cNvPr id="81" name="Line 34"/>
          <p:cNvSpPr>
            <a:spLocks noChangeShapeType="1"/>
          </p:cNvSpPr>
          <p:nvPr/>
        </p:nvSpPr>
        <p:spPr bwMode="auto">
          <a:xfrm>
            <a:off x="8053537" y="5673826"/>
            <a:ext cx="448344" cy="199971"/>
          </a:xfrm>
          <a:prstGeom prst="line">
            <a:avLst/>
          </a:prstGeom>
          <a:noFill/>
          <a:ln w="9525">
            <a:solidFill>
              <a:schemeClr val="tx1"/>
            </a:solidFill>
            <a:round/>
            <a:headEnd type="triangle" w="med" len="med"/>
            <a:tailEnd/>
          </a:ln>
          <a:effectLst/>
        </p:spPr>
        <p:txBody>
          <a:bodyPr lIns="91399" tIns="45700" rIns="91399" bIns="45700"/>
          <a:lstStyle/>
          <a:p>
            <a:endParaRPr lang="en-US" b="0"/>
          </a:p>
        </p:txBody>
      </p:sp>
      <p:sp>
        <p:nvSpPr>
          <p:cNvPr id="82" name="Line 35"/>
          <p:cNvSpPr>
            <a:spLocks noChangeShapeType="1"/>
          </p:cNvSpPr>
          <p:nvPr/>
        </p:nvSpPr>
        <p:spPr bwMode="auto">
          <a:xfrm flipH="1">
            <a:off x="8125544" y="5873797"/>
            <a:ext cx="376338" cy="376093"/>
          </a:xfrm>
          <a:prstGeom prst="line">
            <a:avLst/>
          </a:prstGeom>
          <a:noFill/>
          <a:ln w="9525">
            <a:solidFill>
              <a:schemeClr val="tx1"/>
            </a:solidFill>
            <a:round/>
            <a:headEnd/>
            <a:tailEnd type="triangle" w="med" len="med"/>
          </a:ln>
          <a:effectLst/>
        </p:spPr>
        <p:txBody>
          <a:bodyPr lIns="91399" tIns="45700" rIns="91399" bIns="45700"/>
          <a:lstStyle/>
          <a:p>
            <a:endParaRPr lang="en-US" b="0"/>
          </a:p>
        </p:txBody>
      </p:sp>
      <p:sp>
        <p:nvSpPr>
          <p:cNvPr id="83" name="Text Box 36"/>
          <p:cNvSpPr txBox="1">
            <a:spLocks noChangeArrowheads="1"/>
          </p:cNvSpPr>
          <p:nvPr/>
        </p:nvSpPr>
        <p:spPr bwMode="auto">
          <a:xfrm>
            <a:off x="8196386" y="5529810"/>
            <a:ext cx="1513334" cy="584749"/>
          </a:xfrm>
          <a:prstGeom prst="rect">
            <a:avLst/>
          </a:prstGeom>
          <a:noFill/>
          <a:ln w="9525">
            <a:noFill/>
            <a:miter lim="800000"/>
            <a:headEnd/>
            <a:tailEnd/>
          </a:ln>
          <a:effectLst/>
        </p:spPr>
        <p:txBody>
          <a:bodyPr wrap="square" lIns="91399" tIns="45700" rIns="91399" bIns="45700">
            <a:spAutoFit/>
          </a:bodyPr>
          <a:lstStyle/>
          <a:p>
            <a:pPr defTabSz="1018723">
              <a:spcBef>
                <a:spcPct val="50000"/>
              </a:spcBef>
            </a:pPr>
            <a:r>
              <a:rPr lang="en-US" sz="1600" dirty="0">
                <a:latin typeface="Arial Narrow" pitchFamily="34" charset="0"/>
              </a:rPr>
              <a:t>Utilize phase     difference</a:t>
            </a:r>
          </a:p>
        </p:txBody>
      </p:sp>
      <p:sp>
        <p:nvSpPr>
          <p:cNvPr id="84" name="Striped Right Arrow 83"/>
          <p:cNvSpPr/>
          <p:nvPr/>
        </p:nvSpPr>
        <p:spPr bwMode="auto">
          <a:xfrm>
            <a:off x="5368032" y="2509750"/>
            <a:ext cx="576065" cy="432048"/>
          </a:xfrm>
          <a:prstGeom prst="stripedRightArrow">
            <a:avLst/>
          </a:prstGeom>
          <a:solidFill>
            <a:srgbClr val="FFC000"/>
          </a:solidFill>
          <a:ln w="19050" cap="flat" cmpd="sng" algn="ctr">
            <a:solidFill>
              <a:schemeClr val="accent1">
                <a:lumMod val="75000"/>
              </a:schemeClr>
            </a:solid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
        <p:nvSpPr>
          <p:cNvPr id="86" name="Text Box 32"/>
          <p:cNvSpPr txBox="1">
            <a:spLocks noChangeArrowheads="1"/>
          </p:cNvSpPr>
          <p:nvPr/>
        </p:nvSpPr>
        <p:spPr bwMode="auto">
          <a:xfrm>
            <a:off x="6088111" y="1048382"/>
            <a:ext cx="3312368" cy="400083"/>
          </a:xfrm>
          <a:prstGeom prst="rect">
            <a:avLst/>
          </a:prstGeom>
          <a:noFill/>
          <a:ln w="9525">
            <a:noFill/>
            <a:miter lim="800000"/>
            <a:headEnd/>
            <a:tailEnd/>
          </a:ln>
          <a:effectLst/>
        </p:spPr>
        <p:txBody>
          <a:bodyPr wrap="square" lIns="91399" tIns="45700" rIns="91399" bIns="45700">
            <a:spAutoFit/>
          </a:bodyPr>
          <a:lstStyle/>
          <a:p>
            <a:pPr defTabSz="1018723">
              <a:spcBef>
                <a:spcPct val="50000"/>
              </a:spcBef>
            </a:pPr>
            <a:r>
              <a:rPr lang="en-US" u="sng" cap="small" dirty="0">
                <a:latin typeface="Arial Narrow" pitchFamily="34" charset="0"/>
              </a:rPr>
              <a:t>Low-pass / High-pass </a:t>
            </a:r>
            <a:r>
              <a:rPr lang="en-US" u="sng" cap="small" dirty="0" smtClean="0">
                <a:latin typeface="Arial Narrow" pitchFamily="34" charset="0"/>
              </a:rPr>
              <a:t>approach</a:t>
            </a:r>
            <a:endParaRPr lang="en-US" u="sng" cap="small" dirty="0">
              <a:latin typeface="Arial Narrow" pitchFamily="34" charset="0"/>
            </a:endParaRPr>
          </a:p>
        </p:txBody>
      </p:sp>
      <p:sp>
        <p:nvSpPr>
          <p:cNvPr id="93" name="Text Box 32"/>
          <p:cNvSpPr txBox="1">
            <a:spLocks noChangeArrowheads="1"/>
          </p:cNvSpPr>
          <p:nvPr/>
        </p:nvSpPr>
        <p:spPr bwMode="auto">
          <a:xfrm>
            <a:off x="6185017" y="5817842"/>
            <a:ext cx="3164663" cy="646305"/>
          </a:xfrm>
          <a:prstGeom prst="rect">
            <a:avLst/>
          </a:prstGeom>
          <a:noFill/>
          <a:ln w="9525">
            <a:noFill/>
            <a:miter lim="800000"/>
            <a:headEnd/>
            <a:tailEnd/>
          </a:ln>
          <a:effectLst/>
        </p:spPr>
        <p:txBody>
          <a:bodyPr wrap="square" lIns="91399" tIns="45700" rIns="91399" bIns="45700">
            <a:spAutoFit/>
          </a:bodyPr>
          <a:lstStyle/>
          <a:p>
            <a:pPr algn="l" defTabSz="1018723">
              <a:spcBef>
                <a:spcPct val="50000"/>
              </a:spcBef>
            </a:pPr>
            <a:r>
              <a:rPr lang="en-US" sz="1200" dirty="0">
                <a:solidFill>
                  <a:srgbClr val="FF0000"/>
                </a:solidFill>
                <a:latin typeface="Arial Narrow" pitchFamily="34" charset="0"/>
                <a:sym typeface="Symbol" pitchFamily="18" charset="2"/>
              </a:rPr>
              <a:t></a:t>
            </a:r>
            <a:r>
              <a:rPr lang="en-US" sz="1800" dirty="0">
                <a:solidFill>
                  <a:srgbClr val="FF0000"/>
                </a:solidFill>
                <a:latin typeface="Arial Narrow" pitchFamily="34" charset="0"/>
                <a:sym typeface="Symbol" pitchFamily="18" charset="2"/>
              </a:rPr>
              <a:t> R</a:t>
            </a:r>
            <a:r>
              <a:rPr lang="en-US" sz="1800" dirty="0">
                <a:solidFill>
                  <a:srgbClr val="FF0000"/>
                </a:solidFill>
                <a:latin typeface="Arial Narrow" pitchFamily="34" charset="0"/>
              </a:rPr>
              <a:t>ed path: high-pass</a:t>
            </a:r>
            <a:r>
              <a:rPr lang="en-US" sz="1800" dirty="0">
                <a:latin typeface="Arial Narrow" pitchFamily="34" charset="0"/>
              </a:rPr>
              <a:t>                                     </a:t>
            </a:r>
            <a:r>
              <a:rPr lang="en-US" sz="1800" dirty="0">
                <a:solidFill>
                  <a:srgbClr val="FF0000"/>
                </a:solidFill>
                <a:latin typeface="Arial Narrow" pitchFamily="34" charset="0"/>
                <a:sym typeface="Wingdings" pitchFamily="2" charset="2"/>
              </a:rPr>
              <a:t> Phase leading</a:t>
            </a:r>
            <a:r>
              <a:rPr lang="en-US" sz="1800" dirty="0">
                <a:latin typeface="Arial Narrow" pitchFamily="34" charset="0"/>
              </a:rPr>
              <a:t>                           </a:t>
            </a:r>
            <a:endParaRPr lang="en-US" sz="1800" dirty="0">
              <a:solidFill>
                <a:srgbClr val="FF0000"/>
              </a:solidFill>
              <a:latin typeface="Arial Narrow" pitchFamily="34" charset="0"/>
            </a:endParaRPr>
          </a:p>
        </p:txBody>
      </p:sp>
      <p:sp>
        <p:nvSpPr>
          <p:cNvPr id="69" name="TextBox 68"/>
          <p:cNvSpPr txBox="1"/>
          <p:nvPr/>
        </p:nvSpPr>
        <p:spPr>
          <a:xfrm>
            <a:off x="2313916" y="6035082"/>
            <a:ext cx="2232248" cy="369332"/>
          </a:xfrm>
          <a:prstGeom prst="rect">
            <a:avLst/>
          </a:prstGeom>
          <a:noFill/>
          <a:ln w="19050">
            <a:noFill/>
          </a:ln>
        </p:spPr>
        <p:txBody>
          <a:bodyPr wrap="square" lIns="91427" tIns="45713" rIns="91427" bIns="45713" rtlCol="0">
            <a:spAutoFit/>
          </a:bodyPr>
          <a:lstStyle/>
          <a:p>
            <a:pPr algn="l"/>
            <a:r>
              <a:rPr lang="en-US" sz="1800" dirty="0">
                <a:solidFill>
                  <a:srgbClr val="FF0000"/>
                </a:solidFill>
                <a:latin typeface="Arial Narrow" pitchFamily="34" charset="0"/>
              </a:rPr>
              <a:t>Issues: </a:t>
            </a:r>
            <a:r>
              <a:rPr lang="en-US" sz="1800" dirty="0" smtClean="0">
                <a:solidFill>
                  <a:srgbClr val="FF0000"/>
                </a:solidFill>
                <a:latin typeface="Arial Narrow" pitchFamily="34" charset="0"/>
              </a:rPr>
              <a:t>area </a:t>
            </a:r>
            <a:r>
              <a:rPr lang="en-US" sz="1800" dirty="0">
                <a:solidFill>
                  <a:srgbClr val="FF0000"/>
                </a:solidFill>
                <a:latin typeface="Arial Narrow" pitchFamily="34" charset="0"/>
              </a:rPr>
              <a:t>&amp; </a:t>
            </a:r>
            <a:r>
              <a:rPr lang="en-US" sz="1800" dirty="0" smtClean="0">
                <a:solidFill>
                  <a:srgbClr val="FF0000"/>
                </a:solidFill>
                <a:latin typeface="Arial Narrow" pitchFamily="34" charset="0"/>
              </a:rPr>
              <a:t>loss</a:t>
            </a:r>
            <a:endParaRPr lang="en-US" sz="1800" dirty="0">
              <a:solidFill>
                <a:srgbClr val="FF0000"/>
              </a:solidFill>
              <a:latin typeface="Arial Narrow" pitchFamily="34" charset="0"/>
            </a:endParaRPr>
          </a:p>
        </p:txBody>
      </p:sp>
      <p:sp>
        <p:nvSpPr>
          <p:cNvPr id="4" name="Freeform 3"/>
          <p:cNvSpPr/>
          <p:nvPr/>
        </p:nvSpPr>
        <p:spPr>
          <a:xfrm>
            <a:off x="630621" y="6032938"/>
            <a:ext cx="1334813" cy="630621"/>
          </a:xfrm>
          <a:custGeom>
            <a:avLst/>
            <a:gdLst>
              <a:gd name="connsiteX0" fmla="*/ 1261241 w 1334813"/>
              <a:gd name="connsiteY0" fmla="*/ 52552 h 630621"/>
              <a:gd name="connsiteX1" fmla="*/ 788276 w 1334813"/>
              <a:gd name="connsiteY1" fmla="*/ 31531 h 630621"/>
              <a:gd name="connsiteX2" fmla="*/ 735724 w 1334813"/>
              <a:gd name="connsiteY2" fmla="*/ 21021 h 630621"/>
              <a:gd name="connsiteX3" fmla="*/ 367862 w 1334813"/>
              <a:gd name="connsiteY3" fmla="*/ 0 h 630621"/>
              <a:gd name="connsiteX4" fmla="*/ 73572 w 1334813"/>
              <a:gd name="connsiteY4" fmla="*/ 10510 h 630621"/>
              <a:gd name="connsiteX5" fmla="*/ 42041 w 1334813"/>
              <a:gd name="connsiteY5" fmla="*/ 31531 h 630621"/>
              <a:gd name="connsiteX6" fmla="*/ 0 w 1334813"/>
              <a:gd name="connsiteY6" fmla="*/ 94593 h 630621"/>
              <a:gd name="connsiteX7" fmla="*/ 10510 w 1334813"/>
              <a:gd name="connsiteY7" fmla="*/ 325821 h 630621"/>
              <a:gd name="connsiteX8" fmla="*/ 21020 w 1334813"/>
              <a:gd name="connsiteY8" fmla="*/ 357352 h 630621"/>
              <a:gd name="connsiteX9" fmla="*/ 63062 w 1334813"/>
              <a:gd name="connsiteY9" fmla="*/ 420414 h 630621"/>
              <a:gd name="connsiteX10" fmla="*/ 94593 w 1334813"/>
              <a:gd name="connsiteY10" fmla="*/ 515007 h 630621"/>
              <a:gd name="connsiteX11" fmla="*/ 105103 w 1334813"/>
              <a:gd name="connsiteY11" fmla="*/ 546538 h 630621"/>
              <a:gd name="connsiteX12" fmla="*/ 168165 w 1334813"/>
              <a:gd name="connsiteY12" fmla="*/ 567559 h 630621"/>
              <a:gd name="connsiteX13" fmla="*/ 378372 w 1334813"/>
              <a:gd name="connsiteY13" fmla="*/ 588579 h 630621"/>
              <a:gd name="connsiteX14" fmla="*/ 546538 w 1334813"/>
              <a:gd name="connsiteY14" fmla="*/ 609600 h 630621"/>
              <a:gd name="connsiteX15" fmla="*/ 714703 w 1334813"/>
              <a:gd name="connsiteY15" fmla="*/ 630621 h 630621"/>
              <a:gd name="connsiteX16" fmla="*/ 1040524 w 1334813"/>
              <a:gd name="connsiteY16" fmla="*/ 620110 h 630621"/>
              <a:gd name="connsiteX17" fmla="*/ 1124607 w 1334813"/>
              <a:gd name="connsiteY17" fmla="*/ 599090 h 630621"/>
              <a:gd name="connsiteX18" fmla="*/ 1166648 w 1334813"/>
              <a:gd name="connsiteY18" fmla="*/ 588579 h 630621"/>
              <a:gd name="connsiteX19" fmla="*/ 1229710 w 1334813"/>
              <a:gd name="connsiteY19" fmla="*/ 567559 h 630621"/>
              <a:gd name="connsiteX20" fmla="*/ 1271751 w 1334813"/>
              <a:gd name="connsiteY20" fmla="*/ 504496 h 630621"/>
              <a:gd name="connsiteX21" fmla="*/ 1282262 w 1334813"/>
              <a:gd name="connsiteY21" fmla="*/ 472965 h 630621"/>
              <a:gd name="connsiteX22" fmla="*/ 1303282 w 1334813"/>
              <a:gd name="connsiteY22" fmla="*/ 441434 h 630621"/>
              <a:gd name="connsiteX23" fmla="*/ 1324303 w 1334813"/>
              <a:gd name="connsiteY23" fmla="*/ 378372 h 630621"/>
              <a:gd name="connsiteX24" fmla="*/ 1334813 w 1334813"/>
              <a:gd name="connsiteY24" fmla="*/ 346841 h 630621"/>
              <a:gd name="connsiteX25" fmla="*/ 1324303 w 1334813"/>
              <a:gd name="connsiteY25" fmla="*/ 168165 h 630621"/>
              <a:gd name="connsiteX26" fmla="*/ 1303282 w 1334813"/>
              <a:gd name="connsiteY26" fmla="*/ 105103 h 630621"/>
              <a:gd name="connsiteX27" fmla="*/ 1261241 w 1334813"/>
              <a:gd name="connsiteY27" fmla="*/ 52552 h 6306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334813" h="630621">
                <a:moveTo>
                  <a:pt x="1261241" y="52552"/>
                </a:moveTo>
                <a:cubicBezTo>
                  <a:pt x="1175407" y="40290"/>
                  <a:pt x="1289959" y="54334"/>
                  <a:pt x="788276" y="31531"/>
                </a:cubicBezTo>
                <a:cubicBezTo>
                  <a:pt x="770430" y="30720"/>
                  <a:pt x="753508" y="22715"/>
                  <a:pt x="735724" y="21021"/>
                </a:cubicBezTo>
                <a:cubicBezTo>
                  <a:pt x="681339" y="15841"/>
                  <a:pt x="409651" y="2199"/>
                  <a:pt x="367862" y="0"/>
                </a:cubicBezTo>
                <a:cubicBezTo>
                  <a:pt x="269765" y="3503"/>
                  <a:pt x="171275" y="1055"/>
                  <a:pt x="73572" y="10510"/>
                </a:cubicBezTo>
                <a:cubicBezTo>
                  <a:pt x="60999" y="11727"/>
                  <a:pt x="49932" y="21667"/>
                  <a:pt x="42041" y="31531"/>
                </a:cubicBezTo>
                <a:cubicBezTo>
                  <a:pt x="-79638" y="183632"/>
                  <a:pt x="182208" y="-87615"/>
                  <a:pt x="0" y="94593"/>
                </a:cubicBezTo>
                <a:cubicBezTo>
                  <a:pt x="3503" y="171669"/>
                  <a:pt x="4357" y="248911"/>
                  <a:pt x="10510" y="325821"/>
                </a:cubicBezTo>
                <a:cubicBezTo>
                  <a:pt x="11393" y="336865"/>
                  <a:pt x="15640" y="347667"/>
                  <a:pt x="21020" y="357352"/>
                </a:cubicBezTo>
                <a:cubicBezTo>
                  <a:pt x="33289" y="379437"/>
                  <a:pt x="63062" y="420414"/>
                  <a:pt x="63062" y="420414"/>
                </a:cubicBezTo>
                <a:lnTo>
                  <a:pt x="94593" y="515007"/>
                </a:lnTo>
                <a:cubicBezTo>
                  <a:pt x="98096" y="525517"/>
                  <a:pt x="94593" y="543035"/>
                  <a:pt x="105103" y="546538"/>
                </a:cubicBezTo>
                <a:lnTo>
                  <a:pt x="168165" y="567559"/>
                </a:lnTo>
                <a:cubicBezTo>
                  <a:pt x="256293" y="596935"/>
                  <a:pt x="188655" y="577420"/>
                  <a:pt x="378372" y="588579"/>
                </a:cubicBezTo>
                <a:cubicBezTo>
                  <a:pt x="474467" y="607799"/>
                  <a:pt x="401007" y="595047"/>
                  <a:pt x="546538" y="609600"/>
                </a:cubicBezTo>
                <a:cubicBezTo>
                  <a:pt x="634855" y="618431"/>
                  <a:pt x="633852" y="619070"/>
                  <a:pt x="714703" y="630621"/>
                </a:cubicBezTo>
                <a:cubicBezTo>
                  <a:pt x="823310" y="627117"/>
                  <a:pt x="932028" y="626138"/>
                  <a:pt x="1040524" y="620110"/>
                </a:cubicBezTo>
                <a:cubicBezTo>
                  <a:pt x="1080311" y="617900"/>
                  <a:pt x="1090782" y="608754"/>
                  <a:pt x="1124607" y="599090"/>
                </a:cubicBezTo>
                <a:cubicBezTo>
                  <a:pt x="1138496" y="595122"/>
                  <a:pt x="1152812" y="592730"/>
                  <a:pt x="1166648" y="588579"/>
                </a:cubicBezTo>
                <a:cubicBezTo>
                  <a:pt x="1187871" y="582212"/>
                  <a:pt x="1229710" y="567559"/>
                  <a:pt x="1229710" y="567559"/>
                </a:cubicBezTo>
                <a:cubicBezTo>
                  <a:pt x="1254699" y="492589"/>
                  <a:pt x="1219266" y="583223"/>
                  <a:pt x="1271751" y="504496"/>
                </a:cubicBezTo>
                <a:cubicBezTo>
                  <a:pt x="1277896" y="495278"/>
                  <a:pt x="1277307" y="482874"/>
                  <a:pt x="1282262" y="472965"/>
                </a:cubicBezTo>
                <a:cubicBezTo>
                  <a:pt x="1287911" y="461667"/>
                  <a:pt x="1298152" y="452977"/>
                  <a:pt x="1303282" y="441434"/>
                </a:cubicBezTo>
                <a:cubicBezTo>
                  <a:pt x="1312281" y="421186"/>
                  <a:pt x="1317296" y="399393"/>
                  <a:pt x="1324303" y="378372"/>
                </a:cubicBezTo>
                <a:lnTo>
                  <a:pt x="1334813" y="346841"/>
                </a:lnTo>
                <a:cubicBezTo>
                  <a:pt x="1331310" y="287282"/>
                  <a:pt x="1332020" y="227325"/>
                  <a:pt x="1324303" y="168165"/>
                </a:cubicBezTo>
                <a:cubicBezTo>
                  <a:pt x="1321437" y="146193"/>
                  <a:pt x="1321718" y="117394"/>
                  <a:pt x="1303282" y="105103"/>
                </a:cubicBezTo>
                <a:cubicBezTo>
                  <a:pt x="1237305" y="61119"/>
                  <a:pt x="1347075" y="64814"/>
                  <a:pt x="1261241" y="52552"/>
                </a:cubicBezTo>
                <a:close/>
              </a:path>
            </a:pathLst>
          </a:cu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Box 17"/>
          <p:cNvSpPr txBox="1">
            <a:spLocks noChangeArrowheads="1"/>
          </p:cNvSpPr>
          <p:nvPr/>
        </p:nvSpPr>
        <p:spPr bwMode="auto">
          <a:xfrm>
            <a:off x="615510" y="5044667"/>
            <a:ext cx="4291013" cy="1569634"/>
          </a:xfrm>
          <a:prstGeom prst="rect">
            <a:avLst/>
          </a:prstGeom>
          <a:noFill/>
          <a:ln w="19050">
            <a:noFill/>
            <a:miter lim="800000"/>
            <a:headEnd/>
            <a:tailEnd/>
          </a:ln>
          <a:effectLst/>
        </p:spPr>
        <p:txBody>
          <a:bodyPr lIns="91399" tIns="45700" rIns="91399" bIns="45700">
            <a:spAutoFit/>
          </a:bodyPr>
          <a:lstStyle/>
          <a:p>
            <a:pPr algn="l" defTabSz="1018723">
              <a:spcBef>
                <a:spcPct val="50000"/>
              </a:spcBef>
              <a:buFont typeface="Symbol" pitchFamily="18" charset="2"/>
              <a:buChar char="·"/>
            </a:pPr>
            <a:r>
              <a:rPr lang="en-US" sz="1200" dirty="0">
                <a:latin typeface="Arial Narrow" pitchFamily="34" charset="0"/>
              </a:rPr>
              <a:t> </a:t>
            </a:r>
            <a:r>
              <a:rPr lang="en-US" sz="1600" dirty="0">
                <a:latin typeface="Arial Narrow" pitchFamily="34" charset="0"/>
              </a:rPr>
              <a:t>Freq: 8-10.7 GHz (</a:t>
            </a:r>
            <a:r>
              <a:rPr lang="en-US" sz="1600" dirty="0">
                <a:latin typeface="Symbol" pitchFamily="18" charset="2"/>
              </a:rPr>
              <a:t>D</a:t>
            </a:r>
            <a:r>
              <a:rPr lang="en-US" sz="1600" dirty="0">
                <a:latin typeface="Arial Narrow" pitchFamily="34" charset="0"/>
              </a:rPr>
              <a:t>=2.7 GHz, &lt; 25% BW)                           </a:t>
            </a:r>
            <a:r>
              <a:rPr lang="en-US" sz="1200" b="0" dirty="0">
                <a:sym typeface="Symbol" pitchFamily="18" charset="2"/>
              </a:rPr>
              <a:t></a:t>
            </a:r>
            <a:r>
              <a:rPr lang="en-US" sz="1600" dirty="0">
                <a:latin typeface="Arial Narrow" pitchFamily="34" charset="0"/>
              </a:rPr>
              <a:t> Phase resolution: 5-bit (11.25</a:t>
            </a:r>
            <a:r>
              <a:rPr lang="en-US" sz="1600" baseline="30000" dirty="0">
                <a:latin typeface="Arial Narrow" pitchFamily="34" charset="0"/>
              </a:rPr>
              <a:t>o</a:t>
            </a:r>
            <a:r>
              <a:rPr lang="en-US" sz="1600" dirty="0">
                <a:latin typeface="Arial Narrow" pitchFamily="34" charset="0"/>
              </a:rPr>
              <a:t>)                                             </a:t>
            </a:r>
            <a:r>
              <a:rPr lang="en-US" sz="1200" b="0" dirty="0">
                <a:sym typeface="Symbol" pitchFamily="18" charset="2"/>
              </a:rPr>
              <a:t></a:t>
            </a:r>
            <a:r>
              <a:rPr lang="en-US" sz="1600" dirty="0">
                <a:latin typeface="Arial Narrow" pitchFamily="34" charset="0"/>
              </a:rPr>
              <a:t> RMS phase error &lt; 9</a:t>
            </a:r>
            <a:r>
              <a:rPr lang="en-US" sz="1600" baseline="30000" dirty="0">
                <a:latin typeface="Arial Narrow" pitchFamily="34" charset="0"/>
              </a:rPr>
              <a:t>o</a:t>
            </a:r>
            <a:r>
              <a:rPr lang="en-US" sz="1600" dirty="0">
                <a:latin typeface="Arial Narrow" pitchFamily="34" charset="0"/>
              </a:rPr>
              <a:t>                                                           </a:t>
            </a:r>
            <a:r>
              <a:rPr lang="en-US" sz="1200" b="0" dirty="0">
                <a:sym typeface="Symbol" pitchFamily="18" charset="2"/>
              </a:rPr>
              <a:t></a:t>
            </a:r>
            <a:r>
              <a:rPr lang="en-US" sz="1600" dirty="0">
                <a:latin typeface="Arial Narrow" pitchFamily="34" charset="0"/>
              </a:rPr>
              <a:t> ~ 36 inductors                                                                        </a:t>
            </a:r>
            <a:r>
              <a:rPr lang="en-US" sz="1200" b="0" dirty="0">
                <a:sym typeface="Symbol" pitchFamily="18" charset="2"/>
              </a:rPr>
              <a:t></a:t>
            </a:r>
            <a:r>
              <a:rPr lang="en-US" sz="1600" dirty="0">
                <a:latin typeface="Arial Narrow" pitchFamily="34" charset="0"/>
              </a:rPr>
              <a:t> Loss ~ 20 dB            </a:t>
            </a:r>
            <a:r>
              <a:rPr lang="en-US" sz="1600" dirty="0" smtClean="0">
                <a:latin typeface="Arial Narrow" pitchFamily="34" charset="0"/>
              </a:rPr>
              <a:t>                                                              </a:t>
            </a:r>
            <a:r>
              <a:rPr lang="en-US" sz="1200" b="0" dirty="0">
                <a:sym typeface="Symbol" pitchFamily="18" charset="2"/>
              </a:rPr>
              <a:t></a:t>
            </a:r>
            <a:r>
              <a:rPr lang="en-US" sz="1600" dirty="0">
                <a:latin typeface="Arial Narrow" pitchFamily="34" charset="0"/>
              </a:rPr>
              <a:t> Area &gt; 8 mm</a:t>
            </a:r>
            <a:r>
              <a:rPr lang="en-US" sz="1600" baseline="30000" dirty="0">
                <a:latin typeface="Arial Narrow" pitchFamily="34" charset="0"/>
              </a:rPr>
              <a:t>2</a:t>
            </a:r>
            <a:endParaRPr lang="en-US" sz="1600" dirty="0">
              <a:latin typeface="Arial Narrow" pitchFamily="34" charset="0"/>
            </a:endParaRPr>
          </a:p>
        </p:txBody>
      </p:sp>
      <p:sp>
        <p:nvSpPr>
          <p:cNvPr id="5" name="Freeform 4"/>
          <p:cNvSpPr/>
          <p:nvPr/>
        </p:nvSpPr>
        <p:spPr>
          <a:xfrm>
            <a:off x="1975945" y="6219537"/>
            <a:ext cx="420414" cy="65649"/>
          </a:xfrm>
          <a:custGeom>
            <a:avLst/>
            <a:gdLst>
              <a:gd name="connsiteX0" fmla="*/ 0 w 420414"/>
              <a:gd name="connsiteY0" fmla="*/ 65649 h 65649"/>
              <a:gd name="connsiteX1" fmla="*/ 52552 w 420414"/>
              <a:gd name="connsiteY1" fmla="*/ 44629 h 65649"/>
              <a:gd name="connsiteX2" fmla="*/ 84083 w 420414"/>
              <a:gd name="connsiteY2" fmla="*/ 23608 h 65649"/>
              <a:gd name="connsiteX3" fmla="*/ 126124 w 420414"/>
              <a:gd name="connsiteY3" fmla="*/ 13097 h 65649"/>
              <a:gd name="connsiteX4" fmla="*/ 420414 w 420414"/>
              <a:gd name="connsiteY4" fmla="*/ 2587 h 656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0414" h="65649">
                <a:moveTo>
                  <a:pt x="0" y="65649"/>
                </a:moveTo>
                <a:cubicBezTo>
                  <a:pt x="17517" y="58642"/>
                  <a:pt x="35677" y="53066"/>
                  <a:pt x="52552" y="44629"/>
                </a:cubicBezTo>
                <a:cubicBezTo>
                  <a:pt x="63850" y="38980"/>
                  <a:pt x="72473" y="28584"/>
                  <a:pt x="84083" y="23608"/>
                </a:cubicBezTo>
                <a:cubicBezTo>
                  <a:pt x="97360" y="17918"/>
                  <a:pt x="111912" y="15681"/>
                  <a:pt x="126124" y="13097"/>
                </a:cubicBezTo>
                <a:cubicBezTo>
                  <a:pt x="241151" y="-7817"/>
                  <a:pt x="268112" y="2587"/>
                  <a:pt x="420414" y="2587"/>
                </a:cubicBezTo>
              </a:path>
            </a:pathLst>
          </a:custGeom>
          <a:noFill/>
          <a:ln>
            <a:solidFill>
              <a:srgbClr val="FF000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Slide Number Placeholder 7"/>
          <p:cNvSpPr>
            <a:spLocks noGrp="1"/>
          </p:cNvSpPr>
          <p:nvPr>
            <p:ph type="sldNum" sz="quarter" idx="4294967295"/>
          </p:nvPr>
        </p:nvSpPr>
        <p:spPr>
          <a:xfrm>
            <a:off x="7208520" y="6894016"/>
            <a:ext cx="217932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400" cap="none" dirty="0">
                <a:solidFill>
                  <a:srgbClr val="000000"/>
                </a:solidFill>
                <a:latin typeface="Arial Narrow" pitchFamily="34" charset="0"/>
              </a:rPr>
              <a:t>6</a:t>
            </a:r>
            <a:r>
              <a:rPr lang="en-US" sz="1400" cap="none" dirty="0" smtClean="0">
                <a:solidFill>
                  <a:srgbClr val="000000"/>
                </a:solidFill>
                <a:latin typeface="Arial Narrow" pitchFamily="34" charset="0"/>
              </a:rPr>
              <a:t> of 45</a:t>
            </a:r>
            <a:endParaRPr lang="en-US" sz="1400" cap="none" dirty="0">
              <a:solidFill>
                <a:srgbClr val="000000"/>
              </a:solidFill>
              <a:latin typeface="Arial Narrow" pitchFamily="34" charset="0"/>
            </a:endParaRPr>
          </a:p>
        </p:txBody>
      </p:sp>
      <p:sp>
        <p:nvSpPr>
          <p:cNvPr id="66" name="Footer Placeholder 8"/>
          <p:cNvSpPr>
            <a:spLocks noGrp="1"/>
          </p:cNvSpPr>
          <p:nvPr>
            <p:ph type="ftr" sz="quarter" idx="4294967295"/>
          </p:nvPr>
        </p:nvSpPr>
        <p:spPr>
          <a:xfrm>
            <a:off x="2508920" y="6894016"/>
            <a:ext cx="504056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eaLnBrk="1" hangingPunct="1">
              <a:defRPr/>
            </a:pPr>
            <a:r>
              <a:rPr lang="en-CA" sz="1400" cap="none" dirty="0" smtClean="0">
                <a:solidFill>
                  <a:srgbClr val="000000"/>
                </a:solidFill>
                <a:latin typeface="Arial Narrow" pitchFamily="34" charset="0"/>
              </a:rPr>
              <a:t>ICTAS 2013: Phased Array Designs</a:t>
            </a:r>
            <a:endParaRPr lang="en-US" sz="1400" cap="none" dirty="0">
              <a:solidFill>
                <a:srgbClr val="000000"/>
              </a:solidFill>
              <a:latin typeface="Arial Narrow" pitchFamily="34" charset="0"/>
            </a:endParaRPr>
          </a:p>
        </p:txBody>
      </p:sp>
      <p:sp>
        <p:nvSpPr>
          <p:cNvPr id="68" name="Striped Right Arrow 67"/>
          <p:cNvSpPr/>
          <p:nvPr/>
        </p:nvSpPr>
        <p:spPr bwMode="auto">
          <a:xfrm rot="7413931">
            <a:off x="7094289" y="4706366"/>
            <a:ext cx="450461" cy="432048"/>
          </a:xfrm>
          <a:prstGeom prst="stripedRightArrow">
            <a:avLst/>
          </a:prstGeom>
          <a:solidFill>
            <a:srgbClr val="FFC000"/>
          </a:solidFill>
          <a:ln w="19050" cap="flat" cmpd="sng" algn="ctr">
            <a:solidFill>
              <a:schemeClr val="accent1">
                <a:lumMod val="75000"/>
              </a:schemeClr>
            </a:solidFill>
            <a:prstDash val="solid"/>
            <a:round/>
            <a:headEnd type="none" w="med" len="med"/>
            <a:tailEnd type="none" w="med" len="med"/>
          </a:ln>
          <a:effectLst/>
        </p:spPr>
        <p:txBody>
          <a:bodyPr vert="horz" wrap="square" lIns="91399" tIns="45700" rIns="91399" bIns="45700" numCol="1" rtlCol="0" anchor="t" anchorCtr="0" compatLnSpc="1">
            <a:prstTxWarp prst="textNoShape">
              <a:avLst/>
            </a:prstTxWarp>
          </a:bodyPr>
          <a:lstStyle/>
          <a:p>
            <a:pPr defTabSz="1018723"/>
            <a:endParaRPr lang="en-US" dirty="0" smtClean="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ounded Rectangle 24"/>
          <p:cNvSpPr/>
          <p:nvPr/>
        </p:nvSpPr>
        <p:spPr>
          <a:xfrm>
            <a:off x="6181328" y="1137321"/>
            <a:ext cx="3384376" cy="3456384"/>
          </a:xfrm>
          <a:prstGeom prst="round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lIns="91427" tIns="45713" rIns="91427" bIns="45713" rtlCol="0" anchor="ctr"/>
          <a:lstStyle/>
          <a:p>
            <a:pPr algn="ctr"/>
            <a:endParaRPr lang="en-US"/>
          </a:p>
        </p:txBody>
      </p:sp>
      <p:sp>
        <p:nvSpPr>
          <p:cNvPr id="3" name="Rectangle 6"/>
          <p:cNvSpPr>
            <a:spLocks noChangeArrowheads="1"/>
          </p:cNvSpPr>
          <p:nvPr/>
        </p:nvSpPr>
        <p:spPr bwMode="auto">
          <a:xfrm>
            <a:off x="0" y="72007"/>
            <a:ext cx="10058400" cy="705273"/>
          </a:xfrm>
          <a:prstGeom prst="rect">
            <a:avLst/>
          </a:prstGeom>
          <a:noFill/>
          <a:ln w="9525">
            <a:noFill/>
            <a:miter lim="800000"/>
            <a:headEnd/>
            <a:tailEnd/>
          </a:ln>
          <a:effectLst/>
        </p:spPr>
        <p:txBody>
          <a:bodyPr lIns="99922" tIns="49961" rIns="99922" bIns="49961" anchor="b"/>
          <a:lstStyle/>
          <a:p>
            <a:pPr defTabSz="991748" eaLnBrk="0" hangingPunct="0"/>
            <a:r>
              <a:rPr lang="en-US" sz="2800" dirty="0">
                <a:latin typeface="Arial Narrow" pitchFamily="34" charset="0"/>
              </a:rPr>
              <a:t>Active phase shifter architecture: vector modulator</a:t>
            </a:r>
          </a:p>
        </p:txBody>
      </p:sp>
      <p:sp>
        <p:nvSpPr>
          <p:cNvPr id="4" name="Rectangle 5"/>
          <p:cNvSpPr>
            <a:spLocks noChangeArrowheads="1"/>
          </p:cNvSpPr>
          <p:nvPr/>
        </p:nvSpPr>
        <p:spPr bwMode="auto">
          <a:xfrm>
            <a:off x="4925768" y="2321222"/>
            <a:ext cx="184647" cy="400069"/>
          </a:xfrm>
          <a:prstGeom prst="rect">
            <a:avLst/>
          </a:prstGeom>
          <a:noFill/>
          <a:ln w="9525">
            <a:noFill/>
            <a:miter lim="800000"/>
            <a:headEnd/>
            <a:tailEnd/>
          </a:ln>
          <a:effectLst/>
        </p:spPr>
        <p:txBody>
          <a:bodyPr wrap="none" lIns="91399" tIns="45700" rIns="91399" bIns="45700" anchor="ctr">
            <a:spAutoFit/>
          </a:bodyPr>
          <a:lstStyle/>
          <a:p>
            <a:endParaRPr lang="en-US"/>
          </a:p>
        </p:txBody>
      </p:sp>
      <p:graphicFrame>
        <p:nvGraphicFramePr>
          <p:cNvPr id="5" name="Object 4"/>
          <p:cNvGraphicFramePr>
            <a:graphicFrameLocks noChangeAspect="1"/>
          </p:cNvGraphicFramePr>
          <p:nvPr/>
        </p:nvGraphicFramePr>
        <p:xfrm>
          <a:off x="636272" y="1315752"/>
          <a:ext cx="5185023" cy="3573347"/>
        </p:xfrm>
        <a:graphic>
          <a:graphicData uri="http://schemas.openxmlformats.org/presentationml/2006/ole">
            <mc:AlternateContent xmlns:mc="http://schemas.openxmlformats.org/markup-compatibility/2006">
              <mc:Choice xmlns:v="urn:schemas-microsoft-com:vml" Requires="v">
                <p:oleObj spid="_x0000_s748634" name="Visio" r:id="rId4" imgW="3917003" imgH="2699480" progId="Visio.Drawing.11">
                  <p:embed/>
                </p:oleObj>
              </mc:Choice>
              <mc:Fallback>
                <p:oleObj name="Visio" r:id="rId4" imgW="3917003" imgH="2699480" progId="Visio.Drawing.11">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6272" y="1315752"/>
                        <a:ext cx="5185023" cy="357334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 Box 7"/>
          <p:cNvSpPr txBox="1">
            <a:spLocks noChangeArrowheads="1"/>
          </p:cNvSpPr>
          <p:nvPr/>
        </p:nvSpPr>
        <p:spPr bwMode="auto">
          <a:xfrm>
            <a:off x="924151" y="4399195"/>
            <a:ext cx="1728788" cy="592658"/>
          </a:xfrm>
          <a:prstGeom prst="rect">
            <a:avLst/>
          </a:prstGeom>
          <a:noFill/>
          <a:ln w="19050">
            <a:noFill/>
            <a:miter lim="800000"/>
            <a:headEnd type="none" w="sm" len="sm"/>
            <a:tailEnd type="none" w="sm" len="sm"/>
          </a:ln>
          <a:effectLst/>
        </p:spPr>
        <p:txBody>
          <a:bodyPr lIns="99232" tIns="49616" rIns="99232" bIns="49616">
            <a:spAutoFit/>
          </a:bodyPr>
          <a:lstStyle/>
          <a:p>
            <a:pPr defTabSz="991748" latinLnBrk="0">
              <a:spcBef>
                <a:spcPct val="50000"/>
              </a:spcBef>
            </a:pPr>
            <a:r>
              <a:rPr kumimoji="0" lang="en-US" sz="1600" cap="small" dirty="0">
                <a:latin typeface="Arial Narrow" pitchFamily="34" charset="0"/>
              </a:rPr>
              <a:t>output phase           =</a:t>
            </a:r>
            <a:r>
              <a:rPr kumimoji="0" lang="en-US" sz="1600" cap="small" dirty="0">
                <a:latin typeface="Arial Narrow" pitchFamily="34" charset="0"/>
                <a:sym typeface="Symbol" pitchFamily="18" charset="2"/>
              </a:rPr>
              <a:t></a:t>
            </a:r>
            <a:r>
              <a:rPr kumimoji="0" lang="en-US" sz="1600" dirty="0">
                <a:latin typeface="Arial Narrow" pitchFamily="34" charset="0"/>
                <a:sym typeface="Symbol" pitchFamily="18" charset="2"/>
              </a:rPr>
              <a:t>tan</a:t>
            </a:r>
            <a:r>
              <a:rPr kumimoji="0" lang="en-US" sz="1600" cap="small" baseline="30000" dirty="0">
                <a:latin typeface="Arial Narrow" pitchFamily="34" charset="0"/>
                <a:sym typeface="Symbol" pitchFamily="18" charset="2"/>
              </a:rPr>
              <a:t>-1</a:t>
            </a:r>
            <a:r>
              <a:rPr kumimoji="0" lang="en-US" sz="1600" cap="small" dirty="0">
                <a:latin typeface="Arial Narrow" pitchFamily="34" charset="0"/>
                <a:sym typeface="Symbol" pitchFamily="18" charset="2"/>
              </a:rPr>
              <a:t>(Q / I)</a:t>
            </a:r>
          </a:p>
        </p:txBody>
      </p:sp>
      <p:sp>
        <p:nvSpPr>
          <p:cNvPr id="9" name="Rectangle 10"/>
          <p:cNvSpPr>
            <a:spLocks noChangeArrowheads="1"/>
          </p:cNvSpPr>
          <p:nvPr/>
        </p:nvSpPr>
        <p:spPr bwMode="auto">
          <a:xfrm>
            <a:off x="2580928" y="4831242"/>
            <a:ext cx="6480720" cy="338514"/>
          </a:xfrm>
          <a:prstGeom prst="rect">
            <a:avLst/>
          </a:prstGeom>
          <a:noFill/>
          <a:ln w="9525">
            <a:noFill/>
            <a:miter lim="800000"/>
            <a:headEnd/>
            <a:tailEnd/>
          </a:ln>
          <a:effectLst/>
        </p:spPr>
        <p:txBody>
          <a:bodyPr wrap="square" lIns="91399" tIns="45700" rIns="91399" bIns="45700">
            <a:spAutoFit/>
          </a:bodyPr>
          <a:lstStyle/>
          <a:p>
            <a:pPr algn="l" defTabSz="991748"/>
            <a:r>
              <a:rPr lang="en-US" sz="1600" b="0" dirty="0">
                <a:latin typeface="Arial Narrow" pitchFamily="34" charset="0"/>
              </a:rPr>
              <a:t>* The in/out </a:t>
            </a:r>
            <a:r>
              <a:rPr lang="en-US" sz="1600" b="0" dirty="0" err="1">
                <a:latin typeface="Arial Narrow" pitchFamily="34" charset="0"/>
              </a:rPr>
              <a:t>balun</a:t>
            </a:r>
            <a:r>
              <a:rPr lang="en-US" sz="1600" b="0" dirty="0">
                <a:latin typeface="Arial Narrow" pitchFamily="34" charset="0"/>
              </a:rPr>
              <a:t> stages will not be necessary for fully integrated differential systems</a:t>
            </a:r>
          </a:p>
        </p:txBody>
      </p:sp>
      <p:sp>
        <p:nvSpPr>
          <p:cNvPr id="10" name="Rectangle 11"/>
          <p:cNvSpPr>
            <a:spLocks noChangeArrowheads="1"/>
          </p:cNvSpPr>
          <p:nvPr/>
        </p:nvSpPr>
        <p:spPr bwMode="auto">
          <a:xfrm>
            <a:off x="2212807" y="1086828"/>
            <a:ext cx="1992650" cy="369732"/>
          </a:xfrm>
          <a:prstGeom prst="rect">
            <a:avLst/>
          </a:prstGeom>
          <a:noFill/>
          <a:ln w="9525">
            <a:noFill/>
            <a:miter lim="800000"/>
            <a:headEnd/>
            <a:tailEnd/>
          </a:ln>
          <a:effectLst/>
        </p:spPr>
        <p:txBody>
          <a:bodyPr wrap="none" lIns="91399" tIns="45700" rIns="91399" bIns="45700">
            <a:spAutoFit/>
          </a:bodyPr>
          <a:lstStyle/>
          <a:p>
            <a:pPr defTabSz="991748"/>
            <a:r>
              <a:rPr lang="en-US" sz="1800" cap="small" dirty="0">
                <a:latin typeface="Arial Narrow" pitchFamily="34" charset="0"/>
              </a:rPr>
              <a:t>Phase shifter core</a:t>
            </a:r>
          </a:p>
        </p:txBody>
      </p:sp>
      <p:grpSp>
        <p:nvGrpSpPr>
          <p:cNvPr id="22" name="Group 21"/>
          <p:cNvGrpSpPr/>
          <p:nvPr/>
        </p:nvGrpSpPr>
        <p:grpSpPr>
          <a:xfrm>
            <a:off x="1572819" y="5529808"/>
            <a:ext cx="7128795" cy="864096"/>
            <a:chOff x="1572817" y="5241776"/>
            <a:chExt cx="7128795" cy="864096"/>
          </a:xfrm>
        </p:grpSpPr>
        <p:sp>
          <p:nvSpPr>
            <p:cNvPr id="11" name="TextBox 10"/>
            <p:cNvSpPr txBox="1"/>
            <p:nvPr/>
          </p:nvSpPr>
          <p:spPr>
            <a:xfrm>
              <a:off x="1572817" y="5287783"/>
              <a:ext cx="2520280" cy="400083"/>
            </a:xfrm>
            <a:prstGeom prst="rect">
              <a:avLst/>
            </a:prstGeom>
            <a:noFill/>
          </p:spPr>
          <p:txBody>
            <a:bodyPr wrap="square" lIns="91412" tIns="45707" rIns="91412" bIns="45707" rtlCol="0">
              <a:spAutoFit/>
            </a:bodyPr>
            <a:lstStyle/>
            <a:p>
              <a:r>
                <a:rPr lang="en-US" dirty="0" smtClean="0">
                  <a:solidFill>
                    <a:srgbClr val="0000FF"/>
                  </a:solidFill>
                  <a:latin typeface="Arial Narrow" pitchFamily="34" charset="0"/>
                </a:rPr>
                <a:t>Mostly active circuits  </a:t>
              </a:r>
              <a:endParaRPr lang="en-US" dirty="0">
                <a:solidFill>
                  <a:srgbClr val="0000FF"/>
                </a:solidFill>
                <a:latin typeface="Arial Narrow" pitchFamily="34" charset="0"/>
              </a:endParaRPr>
            </a:p>
          </p:txBody>
        </p:sp>
        <p:sp>
          <p:nvSpPr>
            <p:cNvPr id="12" name="Striped Right Arrow 11"/>
            <p:cNvSpPr/>
            <p:nvPr/>
          </p:nvSpPr>
          <p:spPr bwMode="auto">
            <a:xfrm>
              <a:off x="3949083" y="5386976"/>
              <a:ext cx="360040" cy="247962"/>
            </a:xfrm>
            <a:prstGeom prst="stripedRightArrow">
              <a:avLst/>
            </a:prstGeom>
            <a:solidFill>
              <a:srgbClr val="FFC000"/>
            </a:solidFill>
            <a:ln w="19050" cap="flat" cmpd="sng" algn="ctr">
              <a:solidFill>
                <a:schemeClr val="accent1">
                  <a:lumMod val="75000"/>
                </a:schemeClr>
              </a:solidFill>
              <a:prstDash val="solid"/>
              <a:round/>
              <a:headEnd type="none" w="med" len="med"/>
              <a:tailEnd type="none" w="med" len="med"/>
            </a:ln>
            <a:effectLst/>
          </p:spPr>
          <p:txBody>
            <a:bodyPr vert="horz" wrap="square" lIns="91412" tIns="45707" rIns="91412" bIns="45707" numCol="1" rtlCol="0" anchor="t" anchorCtr="0" compatLnSpc="1">
              <a:prstTxWarp prst="textNoShape">
                <a:avLst/>
              </a:prstTxWarp>
            </a:bodyPr>
            <a:lstStyle/>
            <a:p>
              <a:pPr defTabSz="1018723"/>
              <a:endParaRPr lang="en-US" dirty="0" smtClean="0"/>
            </a:p>
          </p:txBody>
        </p:sp>
        <p:sp>
          <p:nvSpPr>
            <p:cNvPr id="13" name="TextBox 12"/>
            <p:cNvSpPr txBox="1"/>
            <p:nvPr/>
          </p:nvSpPr>
          <p:spPr>
            <a:xfrm>
              <a:off x="4165104" y="5287783"/>
              <a:ext cx="2664296" cy="400083"/>
            </a:xfrm>
            <a:prstGeom prst="rect">
              <a:avLst/>
            </a:prstGeom>
            <a:noFill/>
          </p:spPr>
          <p:txBody>
            <a:bodyPr wrap="square" lIns="91412" tIns="45707" rIns="91412" bIns="45707" rtlCol="0">
              <a:spAutoFit/>
            </a:bodyPr>
            <a:lstStyle/>
            <a:p>
              <a:r>
                <a:rPr lang="en-US" dirty="0" smtClean="0">
                  <a:solidFill>
                    <a:srgbClr val="0000FF"/>
                  </a:solidFill>
                  <a:latin typeface="Arial Narrow" pitchFamily="34" charset="0"/>
                </a:rPr>
                <a:t>  Small chip area &amp; Gain</a:t>
              </a:r>
              <a:endParaRPr lang="en-US" dirty="0">
                <a:solidFill>
                  <a:srgbClr val="0000FF"/>
                </a:solidFill>
                <a:latin typeface="Arial Narrow" pitchFamily="34" charset="0"/>
              </a:endParaRPr>
            </a:p>
          </p:txBody>
        </p:sp>
        <p:sp>
          <p:nvSpPr>
            <p:cNvPr id="14" name="TextBox 13"/>
            <p:cNvSpPr txBox="1"/>
            <p:nvPr/>
          </p:nvSpPr>
          <p:spPr>
            <a:xfrm>
              <a:off x="2292896" y="5647825"/>
              <a:ext cx="1800200" cy="400083"/>
            </a:xfrm>
            <a:prstGeom prst="rect">
              <a:avLst/>
            </a:prstGeom>
            <a:noFill/>
          </p:spPr>
          <p:txBody>
            <a:bodyPr wrap="square" lIns="91412" tIns="45707" rIns="91412" bIns="45707" rtlCol="0">
              <a:spAutoFit/>
            </a:bodyPr>
            <a:lstStyle/>
            <a:p>
              <a:r>
                <a:rPr lang="en-US" dirty="0" smtClean="0">
                  <a:solidFill>
                    <a:srgbClr val="0000FF"/>
                  </a:solidFill>
                  <a:latin typeface="Arial Narrow" pitchFamily="34" charset="0"/>
                </a:rPr>
                <a:t>  DAC control  </a:t>
              </a:r>
              <a:endParaRPr lang="en-US" dirty="0">
                <a:solidFill>
                  <a:srgbClr val="0000FF"/>
                </a:solidFill>
                <a:latin typeface="Arial Narrow" pitchFamily="34" charset="0"/>
              </a:endParaRPr>
            </a:p>
          </p:txBody>
        </p:sp>
        <p:sp>
          <p:nvSpPr>
            <p:cNvPr id="16" name="TextBox 15"/>
            <p:cNvSpPr txBox="1"/>
            <p:nvPr/>
          </p:nvSpPr>
          <p:spPr>
            <a:xfrm>
              <a:off x="4165107" y="5647825"/>
              <a:ext cx="4536505" cy="400083"/>
            </a:xfrm>
            <a:prstGeom prst="rect">
              <a:avLst/>
            </a:prstGeom>
            <a:noFill/>
          </p:spPr>
          <p:txBody>
            <a:bodyPr wrap="square" lIns="91412" tIns="45707" rIns="91412" bIns="45707" rtlCol="0">
              <a:spAutoFit/>
            </a:bodyPr>
            <a:lstStyle/>
            <a:p>
              <a:r>
                <a:rPr lang="en-US" dirty="0" smtClean="0">
                  <a:solidFill>
                    <a:srgbClr val="0000FF"/>
                  </a:solidFill>
                  <a:latin typeface="Arial Narrow" pitchFamily="34" charset="0"/>
                </a:rPr>
                <a:t>Fine accurate phase control &amp; calibration</a:t>
              </a:r>
              <a:endParaRPr lang="en-US" dirty="0">
                <a:solidFill>
                  <a:srgbClr val="0000FF"/>
                </a:solidFill>
                <a:latin typeface="Arial Narrow" pitchFamily="34" charset="0"/>
              </a:endParaRPr>
            </a:p>
          </p:txBody>
        </p:sp>
        <p:sp>
          <p:nvSpPr>
            <p:cNvPr id="17" name="Striped Right Arrow 16"/>
            <p:cNvSpPr/>
            <p:nvPr/>
          </p:nvSpPr>
          <p:spPr bwMode="auto">
            <a:xfrm>
              <a:off x="3949083" y="5742252"/>
              <a:ext cx="360040" cy="247962"/>
            </a:xfrm>
            <a:prstGeom prst="stripedRightArrow">
              <a:avLst/>
            </a:prstGeom>
            <a:solidFill>
              <a:srgbClr val="FFC000"/>
            </a:solidFill>
            <a:ln w="19050" cap="flat" cmpd="sng" algn="ctr">
              <a:solidFill>
                <a:schemeClr val="accent1">
                  <a:lumMod val="75000"/>
                </a:schemeClr>
              </a:solidFill>
              <a:prstDash val="solid"/>
              <a:round/>
              <a:headEnd type="none" w="med" len="med"/>
              <a:tailEnd type="none" w="med" len="med"/>
            </a:ln>
            <a:effectLst/>
          </p:spPr>
          <p:txBody>
            <a:bodyPr vert="horz" wrap="square" lIns="91412" tIns="45707" rIns="91412" bIns="45707" numCol="1" rtlCol="0" anchor="t" anchorCtr="0" compatLnSpc="1">
              <a:prstTxWarp prst="textNoShape">
                <a:avLst/>
              </a:prstTxWarp>
            </a:bodyPr>
            <a:lstStyle/>
            <a:p>
              <a:pPr defTabSz="1018723"/>
              <a:endParaRPr lang="en-US" dirty="0" smtClean="0"/>
            </a:p>
          </p:txBody>
        </p:sp>
        <p:sp>
          <p:nvSpPr>
            <p:cNvPr id="18" name="Rectangle 17"/>
            <p:cNvSpPr/>
            <p:nvPr/>
          </p:nvSpPr>
          <p:spPr bwMode="auto">
            <a:xfrm>
              <a:off x="1632424" y="5241776"/>
              <a:ext cx="6984776" cy="864096"/>
            </a:xfrm>
            <a:prstGeom prst="rect">
              <a:avLst/>
            </a:prstGeom>
            <a:noFill/>
            <a:ln w="19050" cap="flat" cmpd="sng" algn="ctr">
              <a:noFill/>
              <a:prstDash val="solid"/>
              <a:round/>
              <a:headEnd type="none" w="med" len="med"/>
              <a:tailEnd type="none" w="med" len="med"/>
            </a:ln>
            <a:effectLst/>
          </p:spPr>
          <p:txBody>
            <a:bodyPr vert="horz" wrap="square" lIns="91412" tIns="45707" rIns="91412" bIns="45707" numCol="1" rtlCol="0" anchor="t" anchorCtr="0" compatLnSpc="1">
              <a:prstTxWarp prst="textNoShape">
                <a:avLst/>
              </a:prstTxWarp>
            </a:bodyPr>
            <a:lstStyle/>
            <a:p>
              <a:pPr defTabSz="1018723"/>
              <a:endParaRPr lang="en-US" dirty="0" smtClean="0"/>
            </a:p>
          </p:txBody>
        </p:sp>
      </p:grpSp>
      <p:sp>
        <p:nvSpPr>
          <p:cNvPr id="26" name="TextBox 25"/>
          <p:cNvSpPr txBox="1"/>
          <p:nvPr/>
        </p:nvSpPr>
        <p:spPr>
          <a:xfrm>
            <a:off x="6181328" y="1792359"/>
            <a:ext cx="3456384" cy="2585309"/>
          </a:xfrm>
          <a:prstGeom prst="rect">
            <a:avLst/>
          </a:prstGeom>
          <a:noFill/>
        </p:spPr>
        <p:txBody>
          <a:bodyPr wrap="square" lIns="91427" tIns="45713" rIns="91427" bIns="45713" rtlCol="0">
            <a:spAutoFit/>
          </a:bodyPr>
          <a:lstStyle/>
          <a:p>
            <a:pPr algn="l">
              <a:buFont typeface="Arial" pitchFamily="34" charset="0"/>
              <a:buChar char="•"/>
            </a:pPr>
            <a:r>
              <a:rPr lang="en-US" sz="1800" dirty="0">
                <a:latin typeface="Arial Narrow" pitchFamily="34" charset="0"/>
              </a:rPr>
              <a:t> </a:t>
            </a:r>
            <a:r>
              <a:rPr lang="en-US" sz="1800" dirty="0" err="1">
                <a:latin typeface="Arial Narrow" pitchFamily="34" charset="0"/>
              </a:rPr>
              <a:t>Balun</a:t>
            </a:r>
            <a:r>
              <a:rPr lang="en-US" sz="1800" dirty="0">
                <a:latin typeface="Arial Narrow" pitchFamily="34" charset="0"/>
              </a:rPr>
              <a:t> provides differential signal</a:t>
            </a:r>
          </a:p>
          <a:p>
            <a:pPr algn="l">
              <a:buFont typeface="Arial" pitchFamily="34" charset="0"/>
              <a:buChar char="•"/>
            </a:pPr>
            <a:r>
              <a:rPr lang="en-US" sz="1800" dirty="0">
                <a:latin typeface="Arial Narrow" pitchFamily="34" charset="0"/>
              </a:rPr>
              <a:t> I/Q network splits signal into I &amp; Q </a:t>
            </a:r>
          </a:p>
          <a:p>
            <a:pPr algn="l"/>
            <a:r>
              <a:rPr lang="en-US" sz="1800" dirty="0">
                <a:latin typeface="Arial Narrow" pitchFamily="34" charset="0"/>
              </a:rPr>
              <a:t>  vector signals </a:t>
            </a:r>
          </a:p>
          <a:p>
            <a:pPr algn="l">
              <a:buFont typeface="Arial" pitchFamily="34" charset="0"/>
              <a:buChar char="•"/>
            </a:pPr>
            <a:r>
              <a:rPr lang="en-US" sz="1800" dirty="0">
                <a:latin typeface="Arial Narrow" pitchFamily="34" charset="0"/>
              </a:rPr>
              <a:t> VGA controls gain for I &amp; Q path</a:t>
            </a:r>
          </a:p>
          <a:p>
            <a:pPr algn="l">
              <a:buFont typeface="Arial" pitchFamily="34" charset="0"/>
              <a:buChar char="•"/>
            </a:pPr>
            <a:r>
              <a:rPr lang="en-US" sz="1800" dirty="0">
                <a:latin typeface="Arial Narrow" pitchFamily="34" charset="0"/>
              </a:rPr>
              <a:t> I/Q signals are added in V-domain</a:t>
            </a:r>
          </a:p>
          <a:p>
            <a:pPr algn="l"/>
            <a:r>
              <a:rPr lang="en-US" sz="1800" dirty="0">
                <a:solidFill>
                  <a:srgbClr val="FF0000"/>
                </a:solidFill>
                <a:latin typeface="Arial Narrow" pitchFamily="34" charset="0"/>
              </a:rPr>
              <a:t>  (phase interpolation)</a:t>
            </a:r>
          </a:p>
          <a:p>
            <a:pPr algn="l">
              <a:buFont typeface="Arial" pitchFamily="34" charset="0"/>
              <a:buChar char="•"/>
            </a:pPr>
            <a:r>
              <a:rPr lang="en-US" sz="1800" dirty="0">
                <a:latin typeface="Arial Narrow" pitchFamily="34" charset="0"/>
              </a:rPr>
              <a:t> DAC provides 4-bit phase control</a:t>
            </a:r>
          </a:p>
          <a:p>
            <a:pPr algn="l">
              <a:buFont typeface="Arial" pitchFamily="34" charset="0"/>
              <a:buChar char="•"/>
            </a:pPr>
            <a:r>
              <a:rPr lang="en-US" sz="1800" dirty="0">
                <a:latin typeface="Arial Narrow" pitchFamily="34" charset="0"/>
              </a:rPr>
              <a:t> CAL calibrates DAC to get 5-bit </a:t>
            </a:r>
          </a:p>
          <a:p>
            <a:pPr algn="l"/>
            <a:r>
              <a:rPr lang="en-US" sz="1800" dirty="0">
                <a:latin typeface="Arial Narrow" pitchFamily="34" charset="0"/>
              </a:rPr>
              <a:t>   phase resolution</a:t>
            </a:r>
          </a:p>
        </p:txBody>
      </p:sp>
      <p:sp>
        <p:nvSpPr>
          <p:cNvPr id="27" name="TextBox 26"/>
          <p:cNvSpPr txBox="1"/>
          <p:nvPr/>
        </p:nvSpPr>
        <p:spPr>
          <a:xfrm>
            <a:off x="6685384" y="1281338"/>
            <a:ext cx="2376264" cy="400110"/>
          </a:xfrm>
          <a:prstGeom prst="rect">
            <a:avLst/>
          </a:prstGeom>
          <a:noFill/>
        </p:spPr>
        <p:txBody>
          <a:bodyPr wrap="square" lIns="91427" tIns="45713" rIns="91427" bIns="45713" rtlCol="0">
            <a:spAutoFit/>
          </a:bodyPr>
          <a:lstStyle/>
          <a:p>
            <a:r>
              <a:rPr lang="en-US" u="sng" cap="small" dirty="0" smtClean="0">
                <a:latin typeface="Arial Narrow" pitchFamily="34" charset="0"/>
              </a:rPr>
              <a:t>Operation</a:t>
            </a:r>
            <a:endParaRPr lang="en-US" u="sng" cap="small" dirty="0">
              <a:latin typeface="Arial Narrow" pitchFamily="34" charset="0"/>
            </a:endParaRPr>
          </a:p>
        </p:txBody>
      </p:sp>
      <p:sp>
        <p:nvSpPr>
          <p:cNvPr id="23" name="Slide Number Placeholder 7"/>
          <p:cNvSpPr>
            <a:spLocks noGrp="1"/>
          </p:cNvSpPr>
          <p:nvPr>
            <p:ph type="sldNum" sz="quarter" idx="4294967295"/>
          </p:nvPr>
        </p:nvSpPr>
        <p:spPr>
          <a:xfrm>
            <a:off x="7208520" y="6894016"/>
            <a:ext cx="217932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algn="r" eaLnBrk="1" hangingPunct="1">
              <a:defRPr/>
            </a:pPr>
            <a:r>
              <a:rPr lang="en-US" sz="1400" cap="none" dirty="0" smtClean="0">
                <a:solidFill>
                  <a:srgbClr val="000000"/>
                </a:solidFill>
                <a:latin typeface="Arial Narrow" pitchFamily="34" charset="0"/>
              </a:rPr>
              <a:t>7 of 45</a:t>
            </a:r>
            <a:endParaRPr lang="en-US" sz="1400" cap="none" dirty="0">
              <a:solidFill>
                <a:srgbClr val="000000"/>
              </a:solidFill>
              <a:latin typeface="Arial Narrow" pitchFamily="34" charset="0"/>
            </a:endParaRPr>
          </a:p>
        </p:txBody>
      </p:sp>
      <p:sp>
        <p:nvSpPr>
          <p:cNvPr id="24" name="Footer Placeholder 8"/>
          <p:cNvSpPr>
            <a:spLocks noGrp="1"/>
          </p:cNvSpPr>
          <p:nvPr>
            <p:ph type="ftr" sz="quarter" idx="4294967295"/>
          </p:nvPr>
        </p:nvSpPr>
        <p:spPr>
          <a:xfrm>
            <a:off x="2508920" y="6894016"/>
            <a:ext cx="5040560" cy="291976"/>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Verdana" pitchFamily="34" charset="0"/>
                <a:ea typeface="MS PGothic" pitchFamily="34" charset="-128"/>
              </a:defRPr>
            </a:lvl1pPr>
            <a:lvl2pPr marL="806450" indent="-310174" eaLnBrk="0" hangingPunct="0">
              <a:defRPr sz="2200">
                <a:solidFill>
                  <a:schemeClr val="tx1"/>
                </a:solidFill>
                <a:latin typeface="Verdana" pitchFamily="34" charset="0"/>
                <a:ea typeface="MS PGothic" pitchFamily="34" charset="-128"/>
              </a:defRPr>
            </a:lvl2pPr>
            <a:lvl3pPr marL="1240692" indent="-248139" eaLnBrk="0" hangingPunct="0">
              <a:defRPr sz="2200">
                <a:solidFill>
                  <a:schemeClr val="tx1"/>
                </a:solidFill>
                <a:latin typeface="Verdana" pitchFamily="34" charset="0"/>
                <a:ea typeface="MS PGothic" pitchFamily="34" charset="-128"/>
              </a:defRPr>
            </a:lvl3pPr>
            <a:lvl4pPr marL="1736970" indent="-248139" eaLnBrk="0" hangingPunct="0">
              <a:defRPr sz="2200">
                <a:solidFill>
                  <a:schemeClr val="tx1"/>
                </a:solidFill>
                <a:latin typeface="Verdana" pitchFamily="34" charset="0"/>
                <a:ea typeface="MS PGothic" pitchFamily="34" charset="-128"/>
              </a:defRPr>
            </a:lvl4pPr>
            <a:lvl5pPr marL="2233248" indent="-248139" eaLnBrk="0" hangingPunct="0">
              <a:defRPr sz="2200">
                <a:solidFill>
                  <a:schemeClr val="tx1"/>
                </a:solidFill>
                <a:latin typeface="Verdana" pitchFamily="34" charset="0"/>
                <a:ea typeface="MS PGothic" pitchFamily="34" charset="-128"/>
              </a:defRPr>
            </a:lvl5pPr>
            <a:lvl6pPr marL="2729525" indent="-248139" eaLnBrk="0" fontAlgn="base" hangingPunct="0">
              <a:spcBef>
                <a:spcPct val="0"/>
              </a:spcBef>
              <a:spcAft>
                <a:spcPct val="0"/>
              </a:spcAft>
              <a:defRPr sz="2200">
                <a:solidFill>
                  <a:schemeClr val="tx1"/>
                </a:solidFill>
                <a:latin typeface="Verdana" pitchFamily="34" charset="0"/>
                <a:ea typeface="MS PGothic" pitchFamily="34" charset="-128"/>
              </a:defRPr>
            </a:lvl6pPr>
            <a:lvl7pPr marL="3225803" indent="-248139" eaLnBrk="0" fontAlgn="base" hangingPunct="0">
              <a:spcBef>
                <a:spcPct val="0"/>
              </a:spcBef>
              <a:spcAft>
                <a:spcPct val="0"/>
              </a:spcAft>
              <a:defRPr sz="2200">
                <a:solidFill>
                  <a:schemeClr val="tx1"/>
                </a:solidFill>
                <a:latin typeface="Verdana" pitchFamily="34" charset="0"/>
                <a:ea typeface="MS PGothic" pitchFamily="34" charset="-128"/>
              </a:defRPr>
            </a:lvl7pPr>
            <a:lvl8pPr marL="3722080" indent="-248139" eaLnBrk="0" fontAlgn="base" hangingPunct="0">
              <a:spcBef>
                <a:spcPct val="0"/>
              </a:spcBef>
              <a:spcAft>
                <a:spcPct val="0"/>
              </a:spcAft>
              <a:defRPr sz="2200">
                <a:solidFill>
                  <a:schemeClr val="tx1"/>
                </a:solidFill>
                <a:latin typeface="Verdana" pitchFamily="34" charset="0"/>
                <a:ea typeface="MS PGothic" pitchFamily="34" charset="-128"/>
              </a:defRPr>
            </a:lvl8pPr>
            <a:lvl9pPr marL="4218356" indent="-248139" eaLnBrk="0" fontAlgn="base" hangingPunct="0">
              <a:spcBef>
                <a:spcPct val="0"/>
              </a:spcBef>
              <a:spcAft>
                <a:spcPct val="0"/>
              </a:spcAft>
              <a:defRPr sz="2200">
                <a:solidFill>
                  <a:schemeClr val="tx1"/>
                </a:solidFill>
                <a:latin typeface="Verdana" pitchFamily="34" charset="0"/>
                <a:ea typeface="MS PGothic" pitchFamily="34" charset="-128"/>
              </a:defRPr>
            </a:lvl9pPr>
          </a:lstStyle>
          <a:p>
            <a:pPr eaLnBrk="1" hangingPunct="1">
              <a:defRPr/>
            </a:pPr>
            <a:r>
              <a:rPr lang="en-CA" sz="1400" cap="none" dirty="0" smtClean="0">
                <a:solidFill>
                  <a:srgbClr val="000000"/>
                </a:solidFill>
                <a:latin typeface="Arial Narrow" pitchFamily="34" charset="0"/>
              </a:rPr>
              <a:t>ICTAS 2013: Phased Array Designs</a:t>
            </a:r>
            <a:endParaRPr lang="en-US" sz="1400" cap="none" dirty="0">
              <a:solidFill>
                <a:srgbClr val="000000"/>
              </a:solidFill>
              <a:latin typeface="Arial Narrow"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 Default No Logo">
  <a:themeElements>
    <a:clrScheme name="2. Default No Logo 1">
      <a:dk1>
        <a:srgbClr val="000000"/>
      </a:dk1>
      <a:lt1>
        <a:srgbClr val="FFFFFF"/>
      </a:lt1>
      <a:dk2>
        <a:srgbClr val="FF0000"/>
      </a:dk2>
      <a:lt2>
        <a:srgbClr val="666699"/>
      </a:lt2>
      <a:accent1>
        <a:srgbClr val="1F8BA5"/>
      </a:accent1>
      <a:accent2>
        <a:srgbClr val="FFB41D"/>
      </a:accent2>
      <a:accent3>
        <a:srgbClr val="FFFFFF"/>
      </a:accent3>
      <a:accent4>
        <a:srgbClr val="000000"/>
      </a:accent4>
      <a:accent5>
        <a:srgbClr val="ABC4CF"/>
      </a:accent5>
      <a:accent6>
        <a:srgbClr val="E7A319"/>
      </a:accent6>
      <a:hlink>
        <a:srgbClr val="99CC00"/>
      </a:hlink>
      <a:folHlink>
        <a:srgbClr val="003366"/>
      </a:folHlink>
    </a:clrScheme>
    <a:fontScheme name="2. Default No Logo">
      <a:majorFont>
        <a:latin typeface="Arial Black"/>
        <a:ea typeface=""/>
        <a:cs typeface="Arial"/>
      </a:majorFont>
      <a:minorFont>
        <a:latin typeface="Arial Narrow"/>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019175" rtl="0" eaLnBrk="1" fontAlgn="base" latinLnBrk="1" hangingPunct="1">
          <a:lnSpc>
            <a:spcPct val="100000"/>
          </a:lnSpc>
          <a:spcBef>
            <a:spcPct val="0"/>
          </a:spcBef>
          <a:spcAft>
            <a:spcPct val="0"/>
          </a:spcAft>
          <a:buClrTx/>
          <a:buSzTx/>
          <a:buFontTx/>
          <a:buNone/>
          <a:tabLst/>
          <a:defRPr kumimoji="1" lang="ko-KR" altLang="en-US" sz="2000" b="1" i="0" u="none" strike="noStrike" cap="none" normalizeH="0" baseline="0" smtClean="0">
            <a:ln>
              <a:noFill/>
            </a:ln>
            <a:solidFill>
              <a:schemeClr val="tx1"/>
            </a:solidFill>
            <a:effectLst/>
            <a:latin typeface="Gulim" pitchFamily="34" charset="-127"/>
            <a:ea typeface="Gulim" pitchFamily="34" charset="-127"/>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1019175" rtl="0" eaLnBrk="1" fontAlgn="base" latinLnBrk="1" hangingPunct="1">
          <a:lnSpc>
            <a:spcPct val="100000"/>
          </a:lnSpc>
          <a:spcBef>
            <a:spcPct val="0"/>
          </a:spcBef>
          <a:spcAft>
            <a:spcPct val="0"/>
          </a:spcAft>
          <a:buClrTx/>
          <a:buSzTx/>
          <a:buFontTx/>
          <a:buNone/>
          <a:tabLst/>
          <a:defRPr kumimoji="1" lang="ko-KR" altLang="en-US" sz="2000" b="1" i="0" u="none" strike="noStrike" cap="none" normalizeH="0" baseline="0" smtClean="0">
            <a:ln>
              <a:noFill/>
            </a:ln>
            <a:solidFill>
              <a:schemeClr val="tx1"/>
            </a:solidFill>
            <a:effectLst/>
            <a:latin typeface="Gulim" pitchFamily="34" charset="-127"/>
            <a:ea typeface="Gulim" pitchFamily="34" charset="-127"/>
          </a:defRPr>
        </a:defPPr>
      </a:lstStyle>
    </a:lnDef>
  </a:objectDefaults>
  <a:extraClrSchemeLst>
    <a:extraClrScheme>
      <a:clrScheme name="2. Default No Logo 1">
        <a:dk1>
          <a:srgbClr val="000000"/>
        </a:dk1>
        <a:lt1>
          <a:srgbClr val="FFFFFF"/>
        </a:lt1>
        <a:dk2>
          <a:srgbClr val="FF0000"/>
        </a:dk2>
        <a:lt2>
          <a:srgbClr val="666699"/>
        </a:lt2>
        <a:accent1>
          <a:srgbClr val="1F8BA5"/>
        </a:accent1>
        <a:accent2>
          <a:srgbClr val="FFB41D"/>
        </a:accent2>
        <a:accent3>
          <a:srgbClr val="FFFFFF"/>
        </a:accent3>
        <a:accent4>
          <a:srgbClr val="000000"/>
        </a:accent4>
        <a:accent5>
          <a:srgbClr val="ABC4CF"/>
        </a:accent5>
        <a:accent6>
          <a:srgbClr val="E7A319"/>
        </a:accent6>
        <a:hlink>
          <a:srgbClr val="99CC00"/>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Profile">
  <a:themeElements>
    <a:clrScheme name="Custom 2">
      <a:dk1>
        <a:srgbClr val="000000"/>
      </a:dk1>
      <a:lt1>
        <a:srgbClr val="FFFFFF"/>
      </a:lt1>
      <a:dk2>
        <a:srgbClr val="000000"/>
      </a:dk2>
      <a:lt2>
        <a:srgbClr val="DDDDDD"/>
      </a:lt2>
      <a:accent1>
        <a:srgbClr val="A3B2C1"/>
      </a:accent1>
      <a:accent2>
        <a:srgbClr val="005CB8"/>
      </a:accent2>
      <a:accent3>
        <a:srgbClr val="FFFFFF"/>
      </a:accent3>
      <a:accent4>
        <a:srgbClr val="000000"/>
      </a:accent4>
      <a:accent5>
        <a:srgbClr val="CED5DD"/>
      </a:accent5>
      <a:accent6>
        <a:srgbClr val="00264C"/>
      </a:accent6>
      <a:hlink>
        <a:srgbClr val="005CB8"/>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69900" marR="0" indent="-469900" algn="l" defTabSz="914400" rtl="0" eaLnBrk="1" fontAlgn="base" latinLnBrk="0" hangingPunct="1">
          <a:lnSpc>
            <a:spcPct val="90000"/>
          </a:lnSpc>
          <a:spcBef>
            <a:spcPct val="20000"/>
          </a:spcBef>
          <a:spcAft>
            <a:spcPct val="0"/>
          </a:spcAft>
          <a:buClr>
            <a:schemeClr val="accent2"/>
          </a:buClr>
          <a:buSzTx/>
          <a:buFont typeface="Wingdings" pitchFamily="2" charset="2"/>
          <a:buChar char="o"/>
          <a:tabLst/>
          <a:defRPr kumimoji="0" lang="en-US" sz="2000" b="0" i="0" u="none" strike="noStrike" cap="none" normalizeH="0" baseline="0" smtClean="0">
            <a:ln>
              <a:noFill/>
            </a:ln>
            <a:solidFill>
              <a:schemeClr val="tx1"/>
            </a:solidFill>
            <a:effectLst/>
            <a:latin typeface="Verdana" pitchFamily="34"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69900" marR="0" indent="-469900" algn="l" defTabSz="914400" rtl="0" eaLnBrk="1" fontAlgn="base" latinLnBrk="0" hangingPunct="1">
          <a:lnSpc>
            <a:spcPct val="90000"/>
          </a:lnSpc>
          <a:spcBef>
            <a:spcPct val="20000"/>
          </a:spcBef>
          <a:spcAft>
            <a:spcPct val="0"/>
          </a:spcAft>
          <a:buClr>
            <a:schemeClr val="accent2"/>
          </a:buClr>
          <a:buSzTx/>
          <a:buFont typeface="Wingdings" pitchFamily="2" charset="2"/>
          <a:buChar char="o"/>
          <a:tabLst/>
          <a:defRPr kumimoji="0" lang="en-US" sz="2000" b="0" i="0" u="none" strike="noStrike" cap="none" normalizeH="0" baseline="0" smtClean="0">
            <a:ln>
              <a:noFill/>
            </a:ln>
            <a:solidFill>
              <a:schemeClr val="tx1"/>
            </a:solidFill>
            <a:effectLst/>
            <a:latin typeface="Verdana" pitchFamily="34" charset="0"/>
            <a:ea typeface="ＭＳ Ｐゴシック"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Profile">
  <a:themeElements>
    <a:clrScheme name="Custom 2">
      <a:dk1>
        <a:srgbClr val="000000"/>
      </a:dk1>
      <a:lt1>
        <a:srgbClr val="FFFFFF"/>
      </a:lt1>
      <a:dk2>
        <a:srgbClr val="000000"/>
      </a:dk2>
      <a:lt2>
        <a:srgbClr val="DDDDDD"/>
      </a:lt2>
      <a:accent1>
        <a:srgbClr val="A3B2C1"/>
      </a:accent1>
      <a:accent2>
        <a:srgbClr val="005CB8"/>
      </a:accent2>
      <a:accent3>
        <a:srgbClr val="FFFFFF"/>
      </a:accent3>
      <a:accent4>
        <a:srgbClr val="000000"/>
      </a:accent4>
      <a:accent5>
        <a:srgbClr val="CED5DD"/>
      </a:accent5>
      <a:accent6>
        <a:srgbClr val="00264C"/>
      </a:accent6>
      <a:hlink>
        <a:srgbClr val="005CB8"/>
      </a:hlink>
      <a:folHlink>
        <a:srgbClr val="003366"/>
      </a:folHlink>
    </a:clrScheme>
    <a:fontScheme name="Profile">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69900" marR="0" indent="-469900" algn="l" defTabSz="914400" rtl="0" eaLnBrk="1" fontAlgn="base" latinLnBrk="0" hangingPunct="1">
          <a:lnSpc>
            <a:spcPct val="90000"/>
          </a:lnSpc>
          <a:spcBef>
            <a:spcPct val="20000"/>
          </a:spcBef>
          <a:spcAft>
            <a:spcPct val="0"/>
          </a:spcAft>
          <a:buClr>
            <a:schemeClr val="accent2"/>
          </a:buClr>
          <a:buSzTx/>
          <a:buFont typeface="Wingdings" pitchFamily="2" charset="2"/>
          <a:buChar char="o"/>
          <a:tabLst/>
          <a:defRPr kumimoji="0" lang="en-US" sz="2000" b="0" i="0" u="none" strike="noStrike" cap="none" normalizeH="0" baseline="0" smtClean="0">
            <a:ln>
              <a:noFill/>
            </a:ln>
            <a:solidFill>
              <a:schemeClr val="tx1"/>
            </a:solidFill>
            <a:effectLst/>
            <a:latin typeface="Verdana" pitchFamily="34" charset="0"/>
            <a:ea typeface="ＭＳ Ｐゴシック" pitchFamily="50"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469900" marR="0" indent="-469900" algn="l" defTabSz="914400" rtl="0" eaLnBrk="1" fontAlgn="base" latinLnBrk="0" hangingPunct="1">
          <a:lnSpc>
            <a:spcPct val="90000"/>
          </a:lnSpc>
          <a:spcBef>
            <a:spcPct val="20000"/>
          </a:spcBef>
          <a:spcAft>
            <a:spcPct val="0"/>
          </a:spcAft>
          <a:buClr>
            <a:schemeClr val="accent2"/>
          </a:buClr>
          <a:buSzTx/>
          <a:buFont typeface="Wingdings" pitchFamily="2" charset="2"/>
          <a:buChar char="o"/>
          <a:tabLst/>
          <a:defRPr kumimoji="0" lang="en-US" sz="2000" b="0" i="0" u="none" strike="noStrike" cap="none" normalizeH="0" baseline="0" smtClean="0">
            <a:ln>
              <a:noFill/>
            </a:ln>
            <a:solidFill>
              <a:schemeClr val="tx1"/>
            </a:solidFill>
            <a:effectLst/>
            <a:latin typeface="Verdana" pitchFamily="34" charset="0"/>
            <a:ea typeface="ＭＳ Ｐゴシック" pitchFamily="50" charset="-128"/>
          </a:defRPr>
        </a:defPPr>
      </a:lstStyle>
    </a:lnDef>
  </a:objectDefaul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3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158646</TotalTime>
  <Words>1334</Words>
  <Application>Microsoft Office PowerPoint</Application>
  <PresentationFormat>Custom</PresentationFormat>
  <Paragraphs>158</Paragraphs>
  <Slides>7</Slides>
  <Notes>7</Notes>
  <HiddenSlides>0</HiddenSlides>
  <MMClips>0</MMClips>
  <ScaleCrop>false</ScaleCrop>
  <HeadingPairs>
    <vt:vector size="6" baseType="variant">
      <vt:variant>
        <vt:lpstr>Theme</vt:lpstr>
      </vt:variant>
      <vt:variant>
        <vt:i4>6</vt:i4>
      </vt:variant>
      <vt:variant>
        <vt:lpstr>Embedded OLE Servers</vt:lpstr>
      </vt:variant>
      <vt:variant>
        <vt:i4>1</vt:i4>
      </vt:variant>
      <vt:variant>
        <vt:lpstr>Slide Titles</vt:lpstr>
      </vt:variant>
      <vt:variant>
        <vt:i4>7</vt:i4>
      </vt:variant>
    </vt:vector>
  </HeadingPairs>
  <TitlesOfParts>
    <vt:vector size="14" baseType="lpstr">
      <vt:lpstr>2_Custom Design</vt:lpstr>
      <vt:lpstr>2. Default No Logo</vt:lpstr>
      <vt:lpstr>Custom Design</vt:lpstr>
      <vt:lpstr>Profile</vt:lpstr>
      <vt:lpstr>1_Profile</vt:lpstr>
      <vt:lpstr>3_Custom Design</vt:lpstr>
      <vt:lpstr>Visio</vt:lpstr>
      <vt:lpstr>Silicon RF Phased Array at X-, Q-,                  W-Band and Beyond   Kwang-Jin Koh  Virginia Tech email: kkoh@vt.edu  May 31, 2013</vt:lpstr>
      <vt:lpstr>Outline</vt:lpstr>
      <vt:lpstr>PowerPoint Presentation</vt:lpstr>
      <vt:lpstr>PowerPoint Presentation</vt:lpstr>
      <vt:lpstr>Outline</vt:lpstr>
      <vt:lpstr>PowerPoint Presentation</vt:lpstr>
      <vt:lpstr>PowerPoint Presentation</vt:lpstr>
    </vt:vector>
  </TitlesOfParts>
  <Company>UCSD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KKJ</dc:creator>
  <cp:lastModifiedBy>Laya</cp:lastModifiedBy>
  <cp:revision>3317</cp:revision>
  <cp:lastPrinted>2012-01-15T05:28:08Z</cp:lastPrinted>
  <dcterms:created xsi:type="dcterms:W3CDTF">2005-11-03T04:25:21Z</dcterms:created>
  <dcterms:modified xsi:type="dcterms:W3CDTF">2013-05-24T15:22:20Z</dcterms:modified>
</cp:coreProperties>
</file>