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764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94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64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143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17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51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931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8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439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145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431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50503-665F-4DDD-B975-4714E1739A13}" type="datetimeFigureOut">
              <a:rPr lang="en-US" smtClean="0"/>
              <a:t>5/23/2013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DFC84-D635-46AA-A3F3-715D908E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4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7515225" cy="444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609601"/>
            <a:ext cx="228600" cy="4224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007880" y="4864629"/>
            <a:ext cx="299509" cy="23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038044" y="457200"/>
            <a:ext cx="343956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86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wml11</dc:creator>
  <cp:lastModifiedBy>wml11</cp:lastModifiedBy>
  <cp:revision>1</cp:revision>
  <dcterms:created xsi:type="dcterms:W3CDTF">2013-05-23T22:47:03Z</dcterms:created>
  <dcterms:modified xsi:type="dcterms:W3CDTF">2013-05-23T22:47:35Z</dcterms:modified>
</cp:coreProperties>
</file>