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60B8-A181-4275-B2E8-ED154D061FE8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14BF-0C2D-4DC2-8D1F-6920DBC1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54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60B8-A181-4275-B2E8-ED154D061FE8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14BF-0C2D-4DC2-8D1F-6920DBC1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33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60B8-A181-4275-B2E8-ED154D061FE8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14BF-0C2D-4DC2-8D1F-6920DBC1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509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60B8-A181-4275-B2E8-ED154D061FE8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14BF-0C2D-4DC2-8D1F-6920DBC1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48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60B8-A181-4275-B2E8-ED154D061FE8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14BF-0C2D-4DC2-8D1F-6920DBC1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50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60B8-A181-4275-B2E8-ED154D061FE8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14BF-0C2D-4DC2-8D1F-6920DBC1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207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60B8-A181-4275-B2E8-ED154D061FE8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14BF-0C2D-4DC2-8D1F-6920DBC1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910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60B8-A181-4275-B2E8-ED154D061FE8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14BF-0C2D-4DC2-8D1F-6920DBC1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60B8-A181-4275-B2E8-ED154D061FE8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14BF-0C2D-4DC2-8D1F-6920DBC1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54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60B8-A181-4275-B2E8-ED154D061FE8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14BF-0C2D-4DC2-8D1F-6920DBC1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26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860B8-A181-4275-B2E8-ED154D061FE8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14BF-0C2D-4DC2-8D1F-6920DBC1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7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860B8-A181-4275-B2E8-ED154D061FE8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514BF-0C2D-4DC2-8D1F-6920DBC1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05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Millimeter wave Mixer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438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IQ Mixer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20680"/>
            <a:ext cx="3733800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969" y="3576212"/>
            <a:ext cx="1019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LNA output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1371600"/>
            <a:ext cx="43286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Signal 120GHz,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conversion gain=5dB,DSB NF=18.5dB,P1 dB=-10dBm(</a:t>
            </a:r>
          </a:p>
          <a:p>
            <a:r>
              <a:rPr lang="en-US" sz="1400" dirty="0" smtClean="0"/>
              <a:t>Including unity gain buffer to match 50ohm)</a:t>
            </a:r>
          </a:p>
          <a:p>
            <a:r>
              <a:rPr lang="en-US" sz="1400" dirty="0" smtClean="0"/>
              <a:t>Min power consumption is 56mW(not mentioned) 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556884" y="6248400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50" dirty="0"/>
              <a:t>A Fundamental Frequency 120-GHz </a:t>
            </a:r>
            <a:r>
              <a:rPr lang="en-US" sz="1050" dirty="0" err="1"/>
              <a:t>SiGe</a:t>
            </a:r>
            <a:r>
              <a:rPr lang="en-US" sz="1050" dirty="0"/>
              <a:t> </a:t>
            </a:r>
            <a:r>
              <a:rPr lang="en-US" sz="1050" dirty="0" err="1"/>
              <a:t>BiCMOS</a:t>
            </a:r>
            <a:endParaRPr lang="en-US" sz="1050" dirty="0"/>
          </a:p>
          <a:p>
            <a:r>
              <a:rPr lang="en-US" sz="1050" dirty="0"/>
              <a:t>Distance Sensor With Integrated Antenna</a:t>
            </a:r>
          </a:p>
        </p:txBody>
      </p:sp>
    </p:spTree>
    <p:extLst>
      <p:ext uri="{BB962C8B-B14F-4D97-AF65-F5344CB8AC3E}">
        <p14:creationId xmlns:p14="http://schemas.microsoft.com/office/powerpoint/2010/main" val="2321169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5320426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8006" y="6291309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dirty="0"/>
              <a:t>245-GHz LNA, Mixer, and </a:t>
            </a:r>
            <a:r>
              <a:rPr lang="en-US" sz="1050" dirty="0" err="1"/>
              <a:t>Subharmonic</a:t>
            </a:r>
            <a:endParaRPr lang="en-US" sz="1050" dirty="0"/>
          </a:p>
          <a:p>
            <a:r>
              <a:rPr lang="en-US" sz="1050" dirty="0"/>
              <a:t>Receiver in </a:t>
            </a:r>
            <a:r>
              <a:rPr lang="en-US" sz="1050" dirty="0" err="1"/>
              <a:t>SiGe</a:t>
            </a:r>
            <a:r>
              <a:rPr lang="en-US" sz="1050" dirty="0"/>
              <a:t> Technology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573" y="4343400"/>
            <a:ext cx="43286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Signal 245GHz,LO=60GHz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conversion gain=5dB,DSB NF=18.5dB,P1 dB=-10dBm(</a:t>
            </a:r>
          </a:p>
          <a:p>
            <a:r>
              <a:rPr lang="en-US" sz="1400" dirty="0" smtClean="0"/>
              <a:t>Including unity gain buffer to match 50ohm)</a:t>
            </a:r>
          </a:p>
          <a:p>
            <a:r>
              <a:rPr lang="en-US" sz="1400" dirty="0" smtClean="0"/>
              <a:t>Min power consumption is 56mW(not mentioned)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89645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3999161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56361" y="1933852"/>
            <a:ext cx="33547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dirty="0" err="1" smtClean="0"/>
              <a:t>SiGe:C</a:t>
            </a:r>
            <a:r>
              <a:rPr lang="en-US" sz="1400" dirty="0" smtClean="0"/>
              <a:t> tech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Signal 122GHz,LO=60GHz,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conversion gain with IF amplifier=8dB,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/>
              <a:t>S</a:t>
            </a:r>
            <a:r>
              <a:rPr lang="en-US" sz="1400" dirty="0" smtClean="0"/>
              <a:t>SB NF=21dB,LO power=9dBm,IF=1GHZ</a:t>
            </a:r>
          </a:p>
        </p:txBody>
      </p:sp>
    </p:spTree>
    <p:extLst>
      <p:ext uri="{BB962C8B-B14F-4D97-AF65-F5344CB8AC3E}">
        <p14:creationId xmlns:p14="http://schemas.microsoft.com/office/powerpoint/2010/main" val="3150525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3256398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56361" y="1933852"/>
            <a:ext cx="33547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dirty="0" err="1" smtClean="0"/>
              <a:t>SiGe:C</a:t>
            </a:r>
            <a:r>
              <a:rPr lang="en-US" sz="1400" dirty="0" smtClean="0"/>
              <a:t> tech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Signal 122GHz,LO=60GHz,supply=6.6V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conversion gain with IF amplifier=23dB,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/>
              <a:t>S</a:t>
            </a:r>
            <a:r>
              <a:rPr lang="en-US" sz="1400" dirty="0" smtClean="0"/>
              <a:t>SB NF=21dB,LO power=3dBm,IF=1GHZ</a:t>
            </a:r>
          </a:p>
        </p:txBody>
      </p:sp>
    </p:spTree>
    <p:extLst>
      <p:ext uri="{BB962C8B-B14F-4D97-AF65-F5344CB8AC3E}">
        <p14:creationId xmlns:p14="http://schemas.microsoft.com/office/powerpoint/2010/main" val="1322675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42005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56361" y="1933852"/>
            <a:ext cx="335470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.25um </a:t>
            </a:r>
            <a:r>
              <a:rPr lang="en-US" sz="1400" dirty="0" err="1" smtClean="0"/>
              <a:t>SiGe:C</a:t>
            </a:r>
            <a:r>
              <a:rPr lang="en-US" sz="1400" dirty="0" smtClean="0"/>
              <a:t> tech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Signal 94GHz,LO=46GHz,supply=3.3V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conversion gain=8db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/>
              <a:t>S</a:t>
            </a:r>
            <a:r>
              <a:rPr lang="en-US" sz="1400" dirty="0" smtClean="0"/>
              <a:t>SB NF=15dB,LO power=8dBm,IF=2GHZ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P1=-8dBm</a:t>
            </a:r>
          </a:p>
        </p:txBody>
      </p:sp>
    </p:spTree>
    <p:extLst>
      <p:ext uri="{BB962C8B-B14F-4D97-AF65-F5344CB8AC3E}">
        <p14:creationId xmlns:p14="http://schemas.microsoft.com/office/powerpoint/2010/main" val="1842231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88293"/>
            <a:ext cx="4612852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0" y="1828800"/>
            <a:ext cx="344382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.13um </a:t>
            </a:r>
            <a:r>
              <a:rPr lang="en-US" sz="1400" dirty="0" err="1" smtClean="0"/>
              <a:t>SiGe</a:t>
            </a:r>
            <a:r>
              <a:rPr lang="en-US" sz="1400" dirty="0" smtClean="0"/>
              <a:t> tech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Signal 77GHz,LO=73GHz,supply=2.5V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conversion gain with IF amplifier=8-11db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DSB NF=12.5-14.5dB,LO power=-2dBm,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IF=1GHZ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/>
              <a:t>OP1=5dBm</a:t>
            </a:r>
          </a:p>
        </p:txBody>
      </p:sp>
      <p:sp>
        <p:nvSpPr>
          <p:cNvPr id="7" name="Rectangle 6"/>
          <p:cNvSpPr/>
          <p:nvPr/>
        </p:nvSpPr>
        <p:spPr>
          <a:xfrm>
            <a:off x="709284" y="6400800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50" dirty="0" smtClean="0"/>
              <a:t>A Low-Voltage 77-GHz Automotive Radar Chipset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675114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38" y="814388"/>
            <a:ext cx="6867525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0158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22962</TotalTime>
  <Words>144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Millimeter wave Mixer</vt:lpstr>
      <vt:lpstr>IQ Mixer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Millimeter wave Mixer</dc:title>
  <dc:creator>wml11</dc:creator>
  <cp:lastModifiedBy>wml11</cp:lastModifiedBy>
  <cp:revision>20</cp:revision>
  <dcterms:created xsi:type="dcterms:W3CDTF">2013-05-06T21:26:20Z</dcterms:created>
  <dcterms:modified xsi:type="dcterms:W3CDTF">2013-05-22T20:08:41Z</dcterms:modified>
</cp:coreProperties>
</file>