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260" r:id="rId2"/>
    <p:sldId id="267" r:id="rId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0000FF"/>
    <a:srgbClr val="FFD1CD"/>
    <a:srgbClr val="EDC093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 autoAdjust="0"/>
    <p:restoredTop sz="94690" autoAdjust="0"/>
  </p:normalViewPr>
  <p:slideViewPr>
    <p:cSldViewPr>
      <p:cViewPr varScale="1">
        <p:scale>
          <a:sx n="89" d="100"/>
          <a:sy n="89" d="100"/>
        </p:scale>
        <p:origin x="-720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8A71A96-F865-42E3-904F-7E008A18F70C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FEF15BF-5A25-42DA-9C8A-83C8ED4FBA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88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9" y="2819400"/>
            <a:ext cx="8686800" cy="1470025"/>
          </a:xfrm>
        </p:spPr>
        <p:txBody>
          <a:bodyPr anchor="b">
            <a:noAutofit/>
          </a:bodyPr>
          <a:lstStyle>
            <a:lvl1pPr>
              <a:defRPr sz="5400" b="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99" y="4800600"/>
            <a:ext cx="8001000" cy="5334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0" y="6359236"/>
            <a:ext cx="1066800" cy="365125"/>
          </a:xfrm>
        </p:spPr>
        <p:txBody>
          <a:bodyPr/>
          <a:lstStyle/>
          <a:p>
            <a:fld id="{3E18D311-C579-461F-A6F9-0CD71B11A05D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6356350"/>
            <a:ext cx="2895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615" y="6318885"/>
            <a:ext cx="1752600" cy="379730"/>
          </a:xfrm>
          <a:prstGeom prst="rect">
            <a:avLst/>
          </a:prstGeom>
        </p:spPr>
      </p:pic>
      <p:sp>
        <p:nvSpPr>
          <p:cNvPr id="17" name="Rectangle 1"/>
          <p:cNvSpPr txBox="1">
            <a:spLocks noChangeArrowheads="1"/>
          </p:cNvSpPr>
          <p:nvPr userDrawn="1"/>
        </p:nvSpPr>
        <p:spPr bwMode="auto">
          <a:xfrm>
            <a:off x="0" y="6159501"/>
            <a:ext cx="2590800" cy="6984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>
            <a:lvl1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+mj-lt"/>
                <a:ea typeface="+mj-ea"/>
                <a:cs typeface="+mj-cs"/>
                <a:sym typeface="Gill Sans" pitchFamily="32" charset="0"/>
              </a:defRPr>
            </a:lvl1pPr>
            <a:lvl2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2pPr>
            <a:lvl3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3pPr>
            <a:lvl4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4pPr>
            <a:lvl5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5pPr>
            <a:lvl6pPr marL="457200" algn="ctr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6pPr>
            <a:lvl7pPr marL="914400" algn="ctr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7pPr>
            <a:lvl8pPr marL="1371600" algn="ctr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8pPr>
            <a:lvl9pPr marL="1828800" algn="ctr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F899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e</a:t>
            </a:r>
            <a:r>
              <a:rPr kumimoji="0" lang="en-US" sz="4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BBE0E3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c</a:t>
            </a:r>
            <a:r>
              <a:rPr kumimoji="0" lang="en-US" sz="4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D4EC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e</a:t>
            </a:r>
            <a:r>
              <a:rPr kumimoji="0" lang="en-US" sz="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BEFE7E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/>
            </a:r>
            <a:br>
              <a:rPr kumimoji="0" lang="en-US" sz="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BEFE7E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</a:br>
            <a:r>
              <a:rPr kumimoji="0" lang="en-US" sz="8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   BRADLEY DEPARTMENT</a:t>
            </a:r>
            <a:br>
              <a:rPr kumimoji="0" lang="en-US" sz="8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</a:br>
            <a:r>
              <a:rPr kumimoji="0" lang="en-US" sz="3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/>
            </a:r>
            <a:br>
              <a:rPr kumimoji="0" lang="en-US" sz="3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</a:br>
            <a:r>
              <a:rPr kumimoji="0" lang="en-US" sz="8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   of ELECTRICAL &amp; COMPUTER ENGINEERING</a:t>
            </a:r>
            <a:endParaRPr kumimoji="0" lang="en-US" sz="400" b="0" i="0" u="none" strike="noStrike" kern="0" cap="none" spc="-2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ヒラギノ角ゴ Pro W3"/>
              <a:cs typeface="Aparajita" pitchFamily="34" charset="0"/>
              <a:sym typeface="Gill Sans" pitchFamily="32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Wingdings" pitchFamily="2" charset="2"/>
              <a:buChar char="Ø"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D311-C579-461F-A6F9-0CD71B11A05D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11B43-FC83-4CB4-B73B-E5A041E73D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1" y="2545080"/>
            <a:ext cx="9144000" cy="3255264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-1" y="2667000"/>
            <a:ext cx="9144000" cy="2739571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1" y="5479143"/>
            <a:ext cx="9144000" cy="235857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" y="2819400"/>
            <a:ext cx="8686800" cy="1463040"/>
          </a:xfrm>
        </p:spPr>
        <p:txBody>
          <a:bodyPr anchor="b" anchorCtr="0">
            <a:noAutofit/>
          </a:bodyPr>
          <a:lstStyle>
            <a:lvl1pPr algn="ctr">
              <a:defRPr sz="7200" b="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99" y="4800600"/>
            <a:ext cx="8001000" cy="54864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b"/>
          <a:lstStyle>
            <a:lvl1pPr marL="0" indent="0" algn="ctr">
              <a:buNone/>
              <a:defRPr sz="20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D311-C579-461F-A6F9-0CD71B11A05D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59352" y="4389120"/>
            <a:ext cx="1216152" cy="365125"/>
          </a:xfrm>
        </p:spPr>
        <p:txBody>
          <a:bodyPr/>
          <a:lstStyle>
            <a:lvl1pPr algn="ctr">
              <a:defRPr sz="2400">
                <a:solidFill>
                  <a:srgbClr val="FFFFFF"/>
                </a:solidFill>
              </a:defRPr>
            </a:lvl1pPr>
          </a:lstStyle>
          <a:p>
            <a:fld id="{5E511B43-FC83-4CB4-B73B-E5A041E73D29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77470"/>
            <a:ext cx="1752600" cy="379730"/>
          </a:xfrm>
          <a:prstGeom prst="rect">
            <a:avLst/>
          </a:prstGeom>
        </p:spPr>
      </p:pic>
      <p:pic>
        <p:nvPicPr>
          <p:cNvPr id="21" name="Picture 5" descr="D:\Manteghi\DOC\Templets\Wireless_edited-2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6212417"/>
            <a:ext cx="2286000" cy="645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D:\Manteghi\DOC\Templets\VTAG2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20543"/>
            <a:ext cx="1028700" cy="51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"/>
          <p:cNvSpPr txBox="1">
            <a:spLocks noChangeArrowheads="1"/>
          </p:cNvSpPr>
          <p:nvPr userDrawn="1"/>
        </p:nvSpPr>
        <p:spPr bwMode="auto">
          <a:xfrm>
            <a:off x="0" y="6159501"/>
            <a:ext cx="2590800" cy="6984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>
            <a:lvl1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+mj-lt"/>
                <a:ea typeface="+mj-ea"/>
                <a:cs typeface="+mj-cs"/>
                <a:sym typeface="Gill Sans" pitchFamily="32" charset="0"/>
              </a:defRPr>
            </a:lvl1pPr>
            <a:lvl2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2pPr>
            <a:lvl3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3pPr>
            <a:lvl4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4pPr>
            <a:lvl5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5pPr>
            <a:lvl6pPr marL="457200" algn="ctr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6pPr>
            <a:lvl7pPr marL="914400" algn="ctr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7pPr>
            <a:lvl8pPr marL="1371600" algn="ctr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8pPr>
            <a:lvl9pPr marL="1828800" algn="ctr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F899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e</a:t>
            </a:r>
            <a:r>
              <a:rPr kumimoji="0" lang="en-US" sz="4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BBE0E3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c</a:t>
            </a:r>
            <a:r>
              <a:rPr kumimoji="0" lang="en-US" sz="4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D4EC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e</a:t>
            </a:r>
            <a:r>
              <a:rPr kumimoji="0" lang="en-US" sz="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BEFE7E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/>
            </a:r>
            <a:br>
              <a:rPr kumimoji="0" lang="en-US" sz="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BEFE7E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</a:br>
            <a:r>
              <a:rPr kumimoji="0" lang="en-US" sz="8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   BRADLEY DEPARTMENT</a:t>
            </a:r>
            <a:br>
              <a:rPr kumimoji="0" lang="en-US" sz="8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</a:br>
            <a:r>
              <a:rPr kumimoji="0" lang="en-US" sz="3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/>
            </a:r>
            <a:br>
              <a:rPr kumimoji="0" lang="en-US" sz="3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</a:br>
            <a:r>
              <a:rPr kumimoji="0" lang="en-US" sz="8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   of ELECTRICAL &amp; COMPUTER ENGINEERING</a:t>
            </a:r>
            <a:endParaRPr kumimoji="0" lang="en-US" sz="400" b="0" i="0" u="none" strike="noStrike" kern="0" cap="none" spc="-2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ヒラギノ角ゴ Pro W3"/>
              <a:cs typeface="Aparajita" pitchFamily="34" charset="0"/>
              <a:sym typeface="Gill Sans" pitchFamily="32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D311-C579-461F-A6F9-0CD71B11A05D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11B43-FC83-4CB4-B73B-E5A041E73D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D311-C579-461F-A6F9-0CD71B11A05D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11B43-FC83-4CB4-B73B-E5A041E73D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100584"/>
            <a:ext cx="9144000" cy="1453896"/>
          </a:xfrm>
          <a:prstGeom prst="rect">
            <a:avLst/>
          </a:prstGeom>
          <a:solidFill>
            <a:srgbClr val="FFFFFF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306714"/>
          </a:xfrm>
          <a:prstGeom prst="rect">
            <a:avLst/>
          </a:prstGeom>
          <a:solidFill>
            <a:schemeClr val="accent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276971"/>
            <a:ext cx="7543800" cy="1002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25400">
            <a:bevelT w="1016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05000" y="6356350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E18D311-C579-461F-A6F9-0CD71B11A05D}" type="datetimeFigureOut">
              <a:rPr lang="en-US" smtClean="0"/>
              <a:t>9/24/2012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96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E511B43-FC83-4CB4-B73B-E5A041E73D2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53311"/>
            <a:ext cx="9144000" cy="149352"/>
          </a:xfrm>
          <a:prstGeom prst="rect">
            <a:avLst/>
          </a:pr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"/>
          <p:cNvSpPr txBox="1">
            <a:spLocks noChangeArrowheads="1"/>
          </p:cNvSpPr>
          <p:nvPr/>
        </p:nvSpPr>
        <p:spPr bwMode="auto">
          <a:xfrm>
            <a:off x="0" y="6159501"/>
            <a:ext cx="2590800" cy="6984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>
            <a:lvl1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+mj-lt"/>
                <a:ea typeface="+mj-ea"/>
                <a:cs typeface="+mj-cs"/>
                <a:sym typeface="Gill Sans" pitchFamily="32" charset="0"/>
              </a:defRPr>
            </a:lvl1pPr>
            <a:lvl2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2pPr>
            <a:lvl3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3pPr>
            <a:lvl4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4pPr>
            <a:lvl5pPr algn="ctr" rtl="0" fontAlgn="base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5pPr>
            <a:lvl6pPr marL="457200" algn="ctr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6pPr>
            <a:lvl7pPr marL="914400" algn="ctr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7pPr>
            <a:lvl8pPr marL="1371600" algn="ctr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8pPr>
            <a:lvl9pPr marL="1828800" algn="ctr" rtl="0"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defRPr sz="8400">
                <a:solidFill>
                  <a:srgbClr val="FFFFFF"/>
                </a:solidFill>
                <a:latin typeface="Gill Sans" pitchFamily="32" charset="0"/>
                <a:ea typeface="ヒラギノ角ゴ Pro W3" pitchFamily="32" charset="-128"/>
                <a:sym typeface="Gill Sans" pitchFamily="32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7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F8995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e</a:t>
            </a:r>
            <a:r>
              <a:rPr kumimoji="0" lang="en-US" sz="4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BBE0E3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c</a:t>
            </a:r>
            <a:r>
              <a:rPr kumimoji="0" lang="en-US" sz="4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D4EC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e</a:t>
            </a:r>
            <a:r>
              <a:rPr kumimoji="0" lang="en-US" sz="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BEFE7E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/>
            </a:r>
            <a:br>
              <a:rPr kumimoji="0" lang="en-US" sz="800" b="0" i="0" u="none" strike="noStrike" kern="0" cap="none" spc="-100" normalizeH="0" baseline="0" noProof="0" dirty="0" smtClean="0">
                <a:ln>
                  <a:noFill/>
                </a:ln>
                <a:solidFill>
                  <a:srgbClr val="BEFE7E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</a:br>
            <a:r>
              <a:rPr kumimoji="0" lang="en-US" sz="8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   BRADLEY DEPARTMENT</a:t>
            </a:r>
            <a:br>
              <a:rPr kumimoji="0" lang="en-US" sz="8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</a:br>
            <a:r>
              <a:rPr kumimoji="0" lang="en-US" sz="3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/>
            </a:r>
            <a:br>
              <a:rPr kumimoji="0" lang="en-US" sz="3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</a:br>
            <a:r>
              <a:rPr kumimoji="0" lang="en-US" sz="800" b="0" i="0" u="none" strike="noStrike" kern="0" cap="none" spc="-2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ヒラギノ角ゴ Pro W3"/>
                <a:cs typeface="Aparajita" pitchFamily="34" charset="0"/>
                <a:sym typeface="Gill Sans" pitchFamily="32" charset="0"/>
              </a:rPr>
              <a:t>   of ELECTRICAL &amp; COMPUTER ENGINEERING</a:t>
            </a:r>
            <a:endParaRPr kumimoji="0" lang="en-US" sz="400" b="0" i="0" u="none" strike="noStrike" kern="0" cap="none" spc="-2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itchFamily="34" charset="0"/>
              <a:ea typeface="ヒラギノ角ゴ Pro W3"/>
              <a:cs typeface="Aparajita" pitchFamily="34" charset="0"/>
              <a:sym typeface="Gill Sans" pitchFamily="3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307899"/>
            <a:ext cx="1781175" cy="401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29000" y="6400800"/>
            <a:ext cx="228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Fall 2012 – Majid Manteghi</a:t>
            </a:r>
            <a:endParaRPr lang="en-US" sz="1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 cap="none" spc="0">
          <a:ln w="13970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Wingdings" pitchFamily="2" charset="2"/>
        <a:buChar char="Ø"/>
        <a:defRPr sz="2400" kern="1200">
          <a:solidFill>
            <a:schemeClr val="tx2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E66ADD"/>
        </a:buClr>
        <a:buSzPct val="85000"/>
        <a:buFont typeface="Courier New" pitchFamily="49" charset="0"/>
        <a:buChar char="o"/>
        <a:defRPr sz="2000" kern="1200">
          <a:solidFill>
            <a:schemeClr val="tx2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2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Fall </a:t>
            </a:r>
            <a:r>
              <a:rPr lang="en-US" dirty="0" smtClean="0"/>
              <a:t>2012, </a:t>
            </a:r>
            <a:r>
              <a:rPr lang="en-US" dirty="0"/>
              <a:t>Virginia Tech</a:t>
            </a:r>
          </a:p>
        </p:txBody>
      </p:sp>
      <p:sp>
        <p:nvSpPr>
          <p:cNvPr id="5122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Majid Manteghi</a:t>
            </a:r>
            <a:endParaRPr lang="en-US" altLang="zh-CN" sz="3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33400" y="533400"/>
            <a:ext cx="8229600" cy="283923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4800" b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RF &amp; </a:t>
            </a:r>
            <a:r>
              <a:rPr lang="en-US" sz="4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Microwave Engineering </a:t>
            </a:r>
            <a:r>
              <a:rPr lang="en-US" sz="4800" b="1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and Applications</a:t>
            </a:r>
          </a:p>
          <a:p>
            <a:pPr algn="ctr"/>
            <a:endParaRPr lang="en-US" sz="1050" dirty="0" smtClean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600" dirty="0" smtClean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dirty="0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ECE </a:t>
            </a:r>
            <a:r>
              <a:rPr lang="en-US" sz="3600" dirty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4104 - 5104</a:t>
            </a:r>
          </a:p>
        </p:txBody>
      </p:sp>
    </p:spTree>
    <p:extLst>
      <p:ext uri="{BB962C8B-B14F-4D97-AF65-F5344CB8AC3E}">
        <p14:creationId xmlns:p14="http://schemas.microsoft.com/office/powerpoint/2010/main" val="69576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Oval 52"/>
          <p:cNvSpPr/>
          <p:nvPr/>
        </p:nvSpPr>
        <p:spPr>
          <a:xfrm>
            <a:off x="8422091" y="6135677"/>
            <a:ext cx="91440" cy="9144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8423296" y="6135677"/>
            <a:ext cx="91440" cy="9144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6790206" y="6130915"/>
            <a:ext cx="91440" cy="9144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792140" y="6130915"/>
            <a:ext cx="91440" cy="9144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2" name="Straight Connector 151"/>
          <p:cNvCxnSpPr/>
          <p:nvPr/>
        </p:nvCxnSpPr>
        <p:spPr>
          <a:xfrm flipV="1">
            <a:off x="2967990" y="5265420"/>
            <a:ext cx="943531" cy="926522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flipH="1" flipV="1">
            <a:off x="2079071" y="5257800"/>
            <a:ext cx="912358" cy="909588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Oval 51"/>
          <p:cNvSpPr/>
          <p:nvPr/>
        </p:nvSpPr>
        <p:spPr>
          <a:xfrm>
            <a:off x="8422969" y="613663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791813" y="6131868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Phase Velocity and Group Velocity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85936" y="1600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14536" y="1447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Group Velocity</a:t>
            </a:r>
            <a:endParaRPr lang="en-US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6381136" y="2062162"/>
            <a:ext cx="0" cy="4114800"/>
          </a:xfrm>
          <a:prstGeom prst="line">
            <a:avLst/>
          </a:prstGeom>
          <a:ln w="4127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7295536" y="2062162"/>
            <a:ext cx="0" cy="4114800"/>
          </a:xfrm>
          <a:prstGeom prst="line">
            <a:avLst/>
          </a:prstGeom>
          <a:ln w="4127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35"/>
          <p:cNvSpPr/>
          <p:nvPr/>
        </p:nvSpPr>
        <p:spPr>
          <a:xfrm>
            <a:off x="6378755" y="2059780"/>
            <a:ext cx="921544" cy="4119562"/>
          </a:xfrm>
          <a:custGeom>
            <a:avLst/>
            <a:gdLst>
              <a:gd name="connsiteX0" fmla="*/ 457200 w 914400"/>
              <a:gd name="connsiteY0" fmla="*/ 1450181 h 1450181"/>
              <a:gd name="connsiteX1" fmla="*/ 0 w 914400"/>
              <a:gd name="connsiteY1" fmla="*/ 1221581 h 1450181"/>
              <a:gd name="connsiteX2" fmla="*/ 914400 w 914400"/>
              <a:gd name="connsiteY2" fmla="*/ 764381 h 1450181"/>
              <a:gd name="connsiteX3" fmla="*/ 0 w 914400"/>
              <a:gd name="connsiteY3" fmla="*/ 304800 h 1450181"/>
              <a:gd name="connsiteX4" fmla="*/ 807244 w 914400"/>
              <a:gd name="connsiteY4" fmla="*/ 214313 h 1450181"/>
              <a:gd name="connsiteX5" fmla="*/ 219075 w 914400"/>
              <a:gd name="connsiteY5" fmla="*/ 188119 h 1450181"/>
              <a:gd name="connsiteX6" fmla="*/ 683419 w 914400"/>
              <a:gd name="connsiteY6" fmla="*/ 109538 h 1450181"/>
              <a:gd name="connsiteX7" fmla="*/ 335756 w 914400"/>
              <a:gd name="connsiteY7" fmla="*/ 100013 h 1450181"/>
              <a:gd name="connsiteX8" fmla="*/ 635794 w 914400"/>
              <a:gd name="connsiteY8" fmla="*/ 57150 h 1450181"/>
              <a:gd name="connsiteX9" fmla="*/ 364331 w 914400"/>
              <a:gd name="connsiteY9" fmla="*/ 38100 h 1450181"/>
              <a:gd name="connsiteX10" fmla="*/ 590550 w 914400"/>
              <a:gd name="connsiteY10" fmla="*/ 21431 h 1450181"/>
              <a:gd name="connsiteX11" fmla="*/ 435769 w 914400"/>
              <a:gd name="connsiteY11" fmla="*/ 16669 h 1450181"/>
              <a:gd name="connsiteX12" fmla="*/ 557213 w 914400"/>
              <a:gd name="connsiteY12" fmla="*/ 0 h 1450181"/>
              <a:gd name="connsiteX0" fmla="*/ 457200 w 914400"/>
              <a:gd name="connsiteY0" fmla="*/ 1600199 h 1600199"/>
              <a:gd name="connsiteX1" fmla="*/ 0 w 914400"/>
              <a:gd name="connsiteY1" fmla="*/ 1371599 h 1600199"/>
              <a:gd name="connsiteX2" fmla="*/ 914400 w 914400"/>
              <a:gd name="connsiteY2" fmla="*/ 914399 h 1600199"/>
              <a:gd name="connsiteX3" fmla="*/ 0 w 914400"/>
              <a:gd name="connsiteY3" fmla="*/ 454818 h 1600199"/>
              <a:gd name="connsiteX4" fmla="*/ 909637 w 914400"/>
              <a:gd name="connsiteY4" fmla="*/ 0 h 1600199"/>
              <a:gd name="connsiteX5" fmla="*/ 219075 w 914400"/>
              <a:gd name="connsiteY5" fmla="*/ 338137 h 1600199"/>
              <a:gd name="connsiteX6" fmla="*/ 683419 w 914400"/>
              <a:gd name="connsiteY6" fmla="*/ 259556 h 1600199"/>
              <a:gd name="connsiteX7" fmla="*/ 335756 w 914400"/>
              <a:gd name="connsiteY7" fmla="*/ 250031 h 1600199"/>
              <a:gd name="connsiteX8" fmla="*/ 635794 w 914400"/>
              <a:gd name="connsiteY8" fmla="*/ 207168 h 1600199"/>
              <a:gd name="connsiteX9" fmla="*/ 364331 w 914400"/>
              <a:gd name="connsiteY9" fmla="*/ 188118 h 1600199"/>
              <a:gd name="connsiteX10" fmla="*/ 590550 w 914400"/>
              <a:gd name="connsiteY10" fmla="*/ 171449 h 1600199"/>
              <a:gd name="connsiteX11" fmla="*/ 435769 w 914400"/>
              <a:gd name="connsiteY11" fmla="*/ 166687 h 1600199"/>
              <a:gd name="connsiteX12" fmla="*/ 557213 w 914400"/>
              <a:gd name="connsiteY12" fmla="*/ 150018 h 1600199"/>
              <a:gd name="connsiteX0" fmla="*/ 459581 w 916781"/>
              <a:gd name="connsiteY0" fmla="*/ 2057400 h 2057400"/>
              <a:gd name="connsiteX1" fmla="*/ 2381 w 916781"/>
              <a:gd name="connsiteY1" fmla="*/ 1828800 h 2057400"/>
              <a:gd name="connsiteX2" fmla="*/ 916781 w 916781"/>
              <a:gd name="connsiteY2" fmla="*/ 1371600 h 2057400"/>
              <a:gd name="connsiteX3" fmla="*/ 2381 w 916781"/>
              <a:gd name="connsiteY3" fmla="*/ 912019 h 2057400"/>
              <a:gd name="connsiteX4" fmla="*/ 912018 w 916781"/>
              <a:gd name="connsiteY4" fmla="*/ 457201 h 2057400"/>
              <a:gd name="connsiteX5" fmla="*/ 0 w 916781"/>
              <a:gd name="connsiteY5" fmla="*/ 0 h 2057400"/>
              <a:gd name="connsiteX6" fmla="*/ 685800 w 916781"/>
              <a:gd name="connsiteY6" fmla="*/ 716757 h 2057400"/>
              <a:gd name="connsiteX7" fmla="*/ 338137 w 916781"/>
              <a:gd name="connsiteY7" fmla="*/ 707232 h 2057400"/>
              <a:gd name="connsiteX8" fmla="*/ 638175 w 916781"/>
              <a:gd name="connsiteY8" fmla="*/ 664369 h 2057400"/>
              <a:gd name="connsiteX9" fmla="*/ 366712 w 916781"/>
              <a:gd name="connsiteY9" fmla="*/ 645319 h 2057400"/>
              <a:gd name="connsiteX10" fmla="*/ 592931 w 916781"/>
              <a:gd name="connsiteY10" fmla="*/ 628650 h 2057400"/>
              <a:gd name="connsiteX11" fmla="*/ 438150 w 916781"/>
              <a:gd name="connsiteY11" fmla="*/ 623888 h 2057400"/>
              <a:gd name="connsiteX12" fmla="*/ 559594 w 916781"/>
              <a:gd name="connsiteY12" fmla="*/ 607219 h 2057400"/>
              <a:gd name="connsiteX0" fmla="*/ 459581 w 919163"/>
              <a:gd name="connsiteY0" fmla="*/ 2512218 h 2512218"/>
              <a:gd name="connsiteX1" fmla="*/ 2381 w 919163"/>
              <a:gd name="connsiteY1" fmla="*/ 2283618 h 2512218"/>
              <a:gd name="connsiteX2" fmla="*/ 916781 w 919163"/>
              <a:gd name="connsiteY2" fmla="*/ 1826418 h 2512218"/>
              <a:gd name="connsiteX3" fmla="*/ 2381 w 919163"/>
              <a:gd name="connsiteY3" fmla="*/ 1366837 h 2512218"/>
              <a:gd name="connsiteX4" fmla="*/ 912018 w 919163"/>
              <a:gd name="connsiteY4" fmla="*/ 912019 h 2512218"/>
              <a:gd name="connsiteX5" fmla="*/ 0 w 919163"/>
              <a:gd name="connsiteY5" fmla="*/ 454818 h 2512218"/>
              <a:gd name="connsiteX6" fmla="*/ 919163 w 919163"/>
              <a:gd name="connsiteY6" fmla="*/ 0 h 2512218"/>
              <a:gd name="connsiteX7" fmla="*/ 338137 w 919163"/>
              <a:gd name="connsiteY7" fmla="*/ 1162050 h 2512218"/>
              <a:gd name="connsiteX8" fmla="*/ 638175 w 919163"/>
              <a:gd name="connsiteY8" fmla="*/ 1119187 h 2512218"/>
              <a:gd name="connsiteX9" fmla="*/ 366712 w 919163"/>
              <a:gd name="connsiteY9" fmla="*/ 1100137 h 2512218"/>
              <a:gd name="connsiteX10" fmla="*/ 592931 w 919163"/>
              <a:gd name="connsiteY10" fmla="*/ 1083468 h 2512218"/>
              <a:gd name="connsiteX11" fmla="*/ 438150 w 919163"/>
              <a:gd name="connsiteY11" fmla="*/ 1078706 h 2512218"/>
              <a:gd name="connsiteX12" fmla="*/ 559594 w 919163"/>
              <a:gd name="connsiteY12" fmla="*/ 1062037 h 2512218"/>
              <a:gd name="connsiteX0" fmla="*/ 459581 w 919163"/>
              <a:gd name="connsiteY0" fmla="*/ 2974181 h 2974181"/>
              <a:gd name="connsiteX1" fmla="*/ 2381 w 919163"/>
              <a:gd name="connsiteY1" fmla="*/ 2745581 h 2974181"/>
              <a:gd name="connsiteX2" fmla="*/ 916781 w 919163"/>
              <a:gd name="connsiteY2" fmla="*/ 2288381 h 2974181"/>
              <a:gd name="connsiteX3" fmla="*/ 2381 w 919163"/>
              <a:gd name="connsiteY3" fmla="*/ 1828800 h 2974181"/>
              <a:gd name="connsiteX4" fmla="*/ 912018 w 919163"/>
              <a:gd name="connsiteY4" fmla="*/ 1373982 h 2974181"/>
              <a:gd name="connsiteX5" fmla="*/ 0 w 919163"/>
              <a:gd name="connsiteY5" fmla="*/ 916781 h 2974181"/>
              <a:gd name="connsiteX6" fmla="*/ 919163 w 919163"/>
              <a:gd name="connsiteY6" fmla="*/ 461963 h 2974181"/>
              <a:gd name="connsiteX7" fmla="*/ 0 w 919163"/>
              <a:gd name="connsiteY7" fmla="*/ 0 h 2974181"/>
              <a:gd name="connsiteX8" fmla="*/ 638175 w 919163"/>
              <a:gd name="connsiteY8" fmla="*/ 1581150 h 2974181"/>
              <a:gd name="connsiteX9" fmla="*/ 366712 w 919163"/>
              <a:gd name="connsiteY9" fmla="*/ 1562100 h 2974181"/>
              <a:gd name="connsiteX10" fmla="*/ 592931 w 919163"/>
              <a:gd name="connsiteY10" fmla="*/ 1545431 h 2974181"/>
              <a:gd name="connsiteX11" fmla="*/ 438150 w 919163"/>
              <a:gd name="connsiteY11" fmla="*/ 1540669 h 2974181"/>
              <a:gd name="connsiteX12" fmla="*/ 559594 w 919163"/>
              <a:gd name="connsiteY12" fmla="*/ 1524000 h 2974181"/>
              <a:gd name="connsiteX0" fmla="*/ 459581 w 921544"/>
              <a:gd name="connsiteY0" fmla="*/ 3424237 h 3424237"/>
              <a:gd name="connsiteX1" fmla="*/ 2381 w 921544"/>
              <a:gd name="connsiteY1" fmla="*/ 3195637 h 3424237"/>
              <a:gd name="connsiteX2" fmla="*/ 916781 w 921544"/>
              <a:gd name="connsiteY2" fmla="*/ 2738437 h 3424237"/>
              <a:gd name="connsiteX3" fmla="*/ 2381 w 921544"/>
              <a:gd name="connsiteY3" fmla="*/ 2278856 h 3424237"/>
              <a:gd name="connsiteX4" fmla="*/ 912018 w 921544"/>
              <a:gd name="connsiteY4" fmla="*/ 1824038 h 3424237"/>
              <a:gd name="connsiteX5" fmla="*/ 0 w 921544"/>
              <a:gd name="connsiteY5" fmla="*/ 1366837 h 3424237"/>
              <a:gd name="connsiteX6" fmla="*/ 919163 w 921544"/>
              <a:gd name="connsiteY6" fmla="*/ 912019 h 3424237"/>
              <a:gd name="connsiteX7" fmla="*/ 0 w 921544"/>
              <a:gd name="connsiteY7" fmla="*/ 450056 h 3424237"/>
              <a:gd name="connsiteX8" fmla="*/ 921544 w 921544"/>
              <a:gd name="connsiteY8" fmla="*/ 0 h 3424237"/>
              <a:gd name="connsiteX9" fmla="*/ 366712 w 921544"/>
              <a:gd name="connsiteY9" fmla="*/ 2012156 h 3424237"/>
              <a:gd name="connsiteX10" fmla="*/ 592931 w 921544"/>
              <a:gd name="connsiteY10" fmla="*/ 1995487 h 3424237"/>
              <a:gd name="connsiteX11" fmla="*/ 438150 w 921544"/>
              <a:gd name="connsiteY11" fmla="*/ 1990725 h 3424237"/>
              <a:gd name="connsiteX12" fmla="*/ 559594 w 921544"/>
              <a:gd name="connsiteY12" fmla="*/ 1974056 h 3424237"/>
              <a:gd name="connsiteX0" fmla="*/ 459581 w 1081098"/>
              <a:gd name="connsiteY0" fmla="*/ 3424237 h 3424237"/>
              <a:gd name="connsiteX1" fmla="*/ 2381 w 1081098"/>
              <a:gd name="connsiteY1" fmla="*/ 3195637 h 3424237"/>
              <a:gd name="connsiteX2" fmla="*/ 916781 w 1081098"/>
              <a:gd name="connsiteY2" fmla="*/ 2738437 h 3424237"/>
              <a:gd name="connsiteX3" fmla="*/ 2381 w 1081098"/>
              <a:gd name="connsiteY3" fmla="*/ 2278856 h 3424237"/>
              <a:gd name="connsiteX4" fmla="*/ 912018 w 1081098"/>
              <a:gd name="connsiteY4" fmla="*/ 1824038 h 3424237"/>
              <a:gd name="connsiteX5" fmla="*/ 0 w 1081098"/>
              <a:gd name="connsiteY5" fmla="*/ 1366837 h 3424237"/>
              <a:gd name="connsiteX6" fmla="*/ 919163 w 1081098"/>
              <a:gd name="connsiteY6" fmla="*/ 912019 h 3424237"/>
              <a:gd name="connsiteX7" fmla="*/ 0 w 1081098"/>
              <a:gd name="connsiteY7" fmla="*/ 450056 h 3424237"/>
              <a:gd name="connsiteX8" fmla="*/ 921544 w 1081098"/>
              <a:gd name="connsiteY8" fmla="*/ 0 h 3424237"/>
              <a:gd name="connsiteX9" fmla="*/ 1081087 w 1081098"/>
              <a:gd name="connsiteY9" fmla="*/ 195263 h 3424237"/>
              <a:gd name="connsiteX10" fmla="*/ 366712 w 1081098"/>
              <a:gd name="connsiteY10" fmla="*/ 2012156 h 3424237"/>
              <a:gd name="connsiteX11" fmla="*/ 592931 w 1081098"/>
              <a:gd name="connsiteY11" fmla="*/ 1995487 h 3424237"/>
              <a:gd name="connsiteX12" fmla="*/ 438150 w 1081098"/>
              <a:gd name="connsiteY12" fmla="*/ 1990725 h 3424237"/>
              <a:gd name="connsiteX13" fmla="*/ 559594 w 1081098"/>
              <a:gd name="connsiteY13" fmla="*/ 1974056 h 3424237"/>
              <a:gd name="connsiteX0" fmla="*/ 459581 w 1081098"/>
              <a:gd name="connsiteY0" fmla="*/ 3431381 h 3431381"/>
              <a:gd name="connsiteX1" fmla="*/ 2381 w 1081098"/>
              <a:gd name="connsiteY1" fmla="*/ 3202781 h 3431381"/>
              <a:gd name="connsiteX2" fmla="*/ 916781 w 1081098"/>
              <a:gd name="connsiteY2" fmla="*/ 2745581 h 3431381"/>
              <a:gd name="connsiteX3" fmla="*/ 2381 w 1081098"/>
              <a:gd name="connsiteY3" fmla="*/ 2286000 h 3431381"/>
              <a:gd name="connsiteX4" fmla="*/ 912018 w 1081098"/>
              <a:gd name="connsiteY4" fmla="*/ 1831182 h 3431381"/>
              <a:gd name="connsiteX5" fmla="*/ 0 w 1081098"/>
              <a:gd name="connsiteY5" fmla="*/ 1373981 h 3431381"/>
              <a:gd name="connsiteX6" fmla="*/ 919163 w 1081098"/>
              <a:gd name="connsiteY6" fmla="*/ 919163 h 3431381"/>
              <a:gd name="connsiteX7" fmla="*/ 0 w 1081098"/>
              <a:gd name="connsiteY7" fmla="*/ 457200 h 3431381"/>
              <a:gd name="connsiteX8" fmla="*/ 921544 w 1081098"/>
              <a:gd name="connsiteY8" fmla="*/ 0 h 3431381"/>
              <a:gd name="connsiteX9" fmla="*/ 1081087 w 1081098"/>
              <a:gd name="connsiteY9" fmla="*/ 202407 h 3431381"/>
              <a:gd name="connsiteX10" fmla="*/ 366712 w 1081098"/>
              <a:gd name="connsiteY10" fmla="*/ 2019300 h 3431381"/>
              <a:gd name="connsiteX11" fmla="*/ 592931 w 1081098"/>
              <a:gd name="connsiteY11" fmla="*/ 2002631 h 3431381"/>
              <a:gd name="connsiteX12" fmla="*/ 438150 w 1081098"/>
              <a:gd name="connsiteY12" fmla="*/ 1997869 h 3431381"/>
              <a:gd name="connsiteX13" fmla="*/ 559594 w 1081098"/>
              <a:gd name="connsiteY13" fmla="*/ 1981200 h 3431381"/>
              <a:gd name="connsiteX0" fmla="*/ 459581 w 921544"/>
              <a:gd name="connsiteY0" fmla="*/ 3883827 h 3883827"/>
              <a:gd name="connsiteX1" fmla="*/ 2381 w 921544"/>
              <a:gd name="connsiteY1" fmla="*/ 3655227 h 3883827"/>
              <a:gd name="connsiteX2" fmla="*/ 916781 w 921544"/>
              <a:gd name="connsiteY2" fmla="*/ 3198027 h 3883827"/>
              <a:gd name="connsiteX3" fmla="*/ 2381 w 921544"/>
              <a:gd name="connsiteY3" fmla="*/ 2738446 h 3883827"/>
              <a:gd name="connsiteX4" fmla="*/ 912018 w 921544"/>
              <a:gd name="connsiteY4" fmla="*/ 2283628 h 3883827"/>
              <a:gd name="connsiteX5" fmla="*/ 0 w 921544"/>
              <a:gd name="connsiteY5" fmla="*/ 1826427 h 3883827"/>
              <a:gd name="connsiteX6" fmla="*/ 919163 w 921544"/>
              <a:gd name="connsiteY6" fmla="*/ 1371609 h 3883827"/>
              <a:gd name="connsiteX7" fmla="*/ 0 w 921544"/>
              <a:gd name="connsiteY7" fmla="*/ 909646 h 3883827"/>
              <a:gd name="connsiteX8" fmla="*/ 921544 w 921544"/>
              <a:gd name="connsiteY8" fmla="*/ 452446 h 3883827"/>
              <a:gd name="connsiteX9" fmla="*/ 4762 w 921544"/>
              <a:gd name="connsiteY9" fmla="*/ 9 h 3883827"/>
              <a:gd name="connsiteX10" fmla="*/ 366712 w 921544"/>
              <a:gd name="connsiteY10" fmla="*/ 2471746 h 3883827"/>
              <a:gd name="connsiteX11" fmla="*/ 592931 w 921544"/>
              <a:gd name="connsiteY11" fmla="*/ 2455077 h 3883827"/>
              <a:gd name="connsiteX12" fmla="*/ 438150 w 921544"/>
              <a:gd name="connsiteY12" fmla="*/ 2450315 h 3883827"/>
              <a:gd name="connsiteX13" fmla="*/ 559594 w 921544"/>
              <a:gd name="connsiteY13" fmla="*/ 2433646 h 3883827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11" fmla="*/ 592931 w 921544"/>
              <a:gd name="connsiteY11" fmla="*/ 2690812 h 4119562"/>
              <a:gd name="connsiteX12" fmla="*/ 438150 w 921544"/>
              <a:gd name="connsiteY12" fmla="*/ 2686050 h 4119562"/>
              <a:gd name="connsiteX13" fmla="*/ 559594 w 921544"/>
              <a:gd name="connsiteY13" fmla="*/ 2669381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11" fmla="*/ 592931 w 921544"/>
              <a:gd name="connsiteY11" fmla="*/ 2690812 h 4119562"/>
              <a:gd name="connsiteX12" fmla="*/ 438150 w 921544"/>
              <a:gd name="connsiteY12" fmla="*/ 2686050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11" fmla="*/ 592931 w 921544"/>
              <a:gd name="connsiteY11" fmla="*/ 2690812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1544" h="4119562">
                <a:moveTo>
                  <a:pt x="459581" y="4119562"/>
                </a:moveTo>
                <a:lnTo>
                  <a:pt x="2381" y="3890962"/>
                </a:lnTo>
                <a:lnTo>
                  <a:pt x="916781" y="3433762"/>
                </a:lnTo>
                <a:lnTo>
                  <a:pt x="2381" y="2974181"/>
                </a:lnTo>
                <a:lnTo>
                  <a:pt x="912018" y="2519363"/>
                </a:lnTo>
                <a:lnTo>
                  <a:pt x="0" y="2062162"/>
                </a:lnTo>
                <a:lnTo>
                  <a:pt x="919163" y="1607344"/>
                </a:lnTo>
                <a:lnTo>
                  <a:pt x="0" y="1145381"/>
                </a:lnTo>
                <a:lnTo>
                  <a:pt x="921544" y="688181"/>
                </a:lnTo>
                <a:cubicBezTo>
                  <a:pt x="919956" y="690563"/>
                  <a:pt x="6350" y="233362"/>
                  <a:pt x="4762" y="235744"/>
                </a:cubicBezTo>
                <a:lnTo>
                  <a:pt x="464343" y="0"/>
                </a:lnTo>
              </a:path>
            </a:pathLst>
          </a:custGeom>
          <a:ln>
            <a:solidFill>
              <a:schemeClr val="tx1">
                <a:alpha val="3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Freeform 49"/>
          <p:cNvSpPr/>
          <p:nvPr/>
        </p:nvSpPr>
        <p:spPr>
          <a:xfrm flipH="1">
            <a:off x="6378755" y="2057400"/>
            <a:ext cx="921544" cy="4119562"/>
          </a:xfrm>
          <a:custGeom>
            <a:avLst/>
            <a:gdLst>
              <a:gd name="connsiteX0" fmla="*/ 457200 w 914400"/>
              <a:gd name="connsiteY0" fmla="*/ 1450181 h 1450181"/>
              <a:gd name="connsiteX1" fmla="*/ 0 w 914400"/>
              <a:gd name="connsiteY1" fmla="*/ 1221581 h 1450181"/>
              <a:gd name="connsiteX2" fmla="*/ 914400 w 914400"/>
              <a:gd name="connsiteY2" fmla="*/ 764381 h 1450181"/>
              <a:gd name="connsiteX3" fmla="*/ 0 w 914400"/>
              <a:gd name="connsiteY3" fmla="*/ 304800 h 1450181"/>
              <a:gd name="connsiteX4" fmla="*/ 807244 w 914400"/>
              <a:gd name="connsiteY4" fmla="*/ 214313 h 1450181"/>
              <a:gd name="connsiteX5" fmla="*/ 219075 w 914400"/>
              <a:gd name="connsiteY5" fmla="*/ 188119 h 1450181"/>
              <a:gd name="connsiteX6" fmla="*/ 683419 w 914400"/>
              <a:gd name="connsiteY6" fmla="*/ 109538 h 1450181"/>
              <a:gd name="connsiteX7" fmla="*/ 335756 w 914400"/>
              <a:gd name="connsiteY7" fmla="*/ 100013 h 1450181"/>
              <a:gd name="connsiteX8" fmla="*/ 635794 w 914400"/>
              <a:gd name="connsiteY8" fmla="*/ 57150 h 1450181"/>
              <a:gd name="connsiteX9" fmla="*/ 364331 w 914400"/>
              <a:gd name="connsiteY9" fmla="*/ 38100 h 1450181"/>
              <a:gd name="connsiteX10" fmla="*/ 590550 w 914400"/>
              <a:gd name="connsiteY10" fmla="*/ 21431 h 1450181"/>
              <a:gd name="connsiteX11" fmla="*/ 435769 w 914400"/>
              <a:gd name="connsiteY11" fmla="*/ 16669 h 1450181"/>
              <a:gd name="connsiteX12" fmla="*/ 557213 w 914400"/>
              <a:gd name="connsiteY12" fmla="*/ 0 h 1450181"/>
              <a:gd name="connsiteX0" fmla="*/ 457200 w 914400"/>
              <a:gd name="connsiteY0" fmla="*/ 1600199 h 1600199"/>
              <a:gd name="connsiteX1" fmla="*/ 0 w 914400"/>
              <a:gd name="connsiteY1" fmla="*/ 1371599 h 1600199"/>
              <a:gd name="connsiteX2" fmla="*/ 914400 w 914400"/>
              <a:gd name="connsiteY2" fmla="*/ 914399 h 1600199"/>
              <a:gd name="connsiteX3" fmla="*/ 0 w 914400"/>
              <a:gd name="connsiteY3" fmla="*/ 454818 h 1600199"/>
              <a:gd name="connsiteX4" fmla="*/ 909637 w 914400"/>
              <a:gd name="connsiteY4" fmla="*/ 0 h 1600199"/>
              <a:gd name="connsiteX5" fmla="*/ 219075 w 914400"/>
              <a:gd name="connsiteY5" fmla="*/ 338137 h 1600199"/>
              <a:gd name="connsiteX6" fmla="*/ 683419 w 914400"/>
              <a:gd name="connsiteY6" fmla="*/ 259556 h 1600199"/>
              <a:gd name="connsiteX7" fmla="*/ 335756 w 914400"/>
              <a:gd name="connsiteY7" fmla="*/ 250031 h 1600199"/>
              <a:gd name="connsiteX8" fmla="*/ 635794 w 914400"/>
              <a:gd name="connsiteY8" fmla="*/ 207168 h 1600199"/>
              <a:gd name="connsiteX9" fmla="*/ 364331 w 914400"/>
              <a:gd name="connsiteY9" fmla="*/ 188118 h 1600199"/>
              <a:gd name="connsiteX10" fmla="*/ 590550 w 914400"/>
              <a:gd name="connsiteY10" fmla="*/ 171449 h 1600199"/>
              <a:gd name="connsiteX11" fmla="*/ 435769 w 914400"/>
              <a:gd name="connsiteY11" fmla="*/ 166687 h 1600199"/>
              <a:gd name="connsiteX12" fmla="*/ 557213 w 914400"/>
              <a:gd name="connsiteY12" fmla="*/ 150018 h 1600199"/>
              <a:gd name="connsiteX0" fmla="*/ 459581 w 916781"/>
              <a:gd name="connsiteY0" fmla="*/ 2057400 h 2057400"/>
              <a:gd name="connsiteX1" fmla="*/ 2381 w 916781"/>
              <a:gd name="connsiteY1" fmla="*/ 1828800 h 2057400"/>
              <a:gd name="connsiteX2" fmla="*/ 916781 w 916781"/>
              <a:gd name="connsiteY2" fmla="*/ 1371600 h 2057400"/>
              <a:gd name="connsiteX3" fmla="*/ 2381 w 916781"/>
              <a:gd name="connsiteY3" fmla="*/ 912019 h 2057400"/>
              <a:gd name="connsiteX4" fmla="*/ 912018 w 916781"/>
              <a:gd name="connsiteY4" fmla="*/ 457201 h 2057400"/>
              <a:gd name="connsiteX5" fmla="*/ 0 w 916781"/>
              <a:gd name="connsiteY5" fmla="*/ 0 h 2057400"/>
              <a:gd name="connsiteX6" fmla="*/ 685800 w 916781"/>
              <a:gd name="connsiteY6" fmla="*/ 716757 h 2057400"/>
              <a:gd name="connsiteX7" fmla="*/ 338137 w 916781"/>
              <a:gd name="connsiteY7" fmla="*/ 707232 h 2057400"/>
              <a:gd name="connsiteX8" fmla="*/ 638175 w 916781"/>
              <a:gd name="connsiteY8" fmla="*/ 664369 h 2057400"/>
              <a:gd name="connsiteX9" fmla="*/ 366712 w 916781"/>
              <a:gd name="connsiteY9" fmla="*/ 645319 h 2057400"/>
              <a:gd name="connsiteX10" fmla="*/ 592931 w 916781"/>
              <a:gd name="connsiteY10" fmla="*/ 628650 h 2057400"/>
              <a:gd name="connsiteX11" fmla="*/ 438150 w 916781"/>
              <a:gd name="connsiteY11" fmla="*/ 623888 h 2057400"/>
              <a:gd name="connsiteX12" fmla="*/ 559594 w 916781"/>
              <a:gd name="connsiteY12" fmla="*/ 607219 h 2057400"/>
              <a:gd name="connsiteX0" fmla="*/ 459581 w 919163"/>
              <a:gd name="connsiteY0" fmla="*/ 2512218 h 2512218"/>
              <a:gd name="connsiteX1" fmla="*/ 2381 w 919163"/>
              <a:gd name="connsiteY1" fmla="*/ 2283618 h 2512218"/>
              <a:gd name="connsiteX2" fmla="*/ 916781 w 919163"/>
              <a:gd name="connsiteY2" fmla="*/ 1826418 h 2512218"/>
              <a:gd name="connsiteX3" fmla="*/ 2381 w 919163"/>
              <a:gd name="connsiteY3" fmla="*/ 1366837 h 2512218"/>
              <a:gd name="connsiteX4" fmla="*/ 912018 w 919163"/>
              <a:gd name="connsiteY4" fmla="*/ 912019 h 2512218"/>
              <a:gd name="connsiteX5" fmla="*/ 0 w 919163"/>
              <a:gd name="connsiteY5" fmla="*/ 454818 h 2512218"/>
              <a:gd name="connsiteX6" fmla="*/ 919163 w 919163"/>
              <a:gd name="connsiteY6" fmla="*/ 0 h 2512218"/>
              <a:gd name="connsiteX7" fmla="*/ 338137 w 919163"/>
              <a:gd name="connsiteY7" fmla="*/ 1162050 h 2512218"/>
              <a:gd name="connsiteX8" fmla="*/ 638175 w 919163"/>
              <a:gd name="connsiteY8" fmla="*/ 1119187 h 2512218"/>
              <a:gd name="connsiteX9" fmla="*/ 366712 w 919163"/>
              <a:gd name="connsiteY9" fmla="*/ 1100137 h 2512218"/>
              <a:gd name="connsiteX10" fmla="*/ 592931 w 919163"/>
              <a:gd name="connsiteY10" fmla="*/ 1083468 h 2512218"/>
              <a:gd name="connsiteX11" fmla="*/ 438150 w 919163"/>
              <a:gd name="connsiteY11" fmla="*/ 1078706 h 2512218"/>
              <a:gd name="connsiteX12" fmla="*/ 559594 w 919163"/>
              <a:gd name="connsiteY12" fmla="*/ 1062037 h 2512218"/>
              <a:gd name="connsiteX0" fmla="*/ 459581 w 919163"/>
              <a:gd name="connsiteY0" fmla="*/ 2974181 h 2974181"/>
              <a:gd name="connsiteX1" fmla="*/ 2381 w 919163"/>
              <a:gd name="connsiteY1" fmla="*/ 2745581 h 2974181"/>
              <a:gd name="connsiteX2" fmla="*/ 916781 w 919163"/>
              <a:gd name="connsiteY2" fmla="*/ 2288381 h 2974181"/>
              <a:gd name="connsiteX3" fmla="*/ 2381 w 919163"/>
              <a:gd name="connsiteY3" fmla="*/ 1828800 h 2974181"/>
              <a:gd name="connsiteX4" fmla="*/ 912018 w 919163"/>
              <a:gd name="connsiteY4" fmla="*/ 1373982 h 2974181"/>
              <a:gd name="connsiteX5" fmla="*/ 0 w 919163"/>
              <a:gd name="connsiteY5" fmla="*/ 916781 h 2974181"/>
              <a:gd name="connsiteX6" fmla="*/ 919163 w 919163"/>
              <a:gd name="connsiteY6" fmla="*/ 461963 h 2974181"/>
              <a:gd name="connsiteX7" fmla="*/ 0 w 919163"/>
              <a:gd name="connsiteY7" fmla="*/ 0 h 2974181"/>
              <a:gd name="connsiteX8" fmla="*/ 638175 w 919163"/>
              <a:gd name="connsiteY8" fmla="*/ 1581150 h 2974181"/>
              <a:gd name="connsiteX9" fmla="*/ 366712 w 919163"/>
              <a:gd name="connsiteY9" fmla="*/ 1562100 h 2974181"/>
              <a:gd name="connsiteX10" fmla="*/ 592931 w 919163"/>
              <a:gd name="connsiteY10" fmla="*/ 1545431 h 2974181"/>
              <a:gd name="connsiteX11" fmla="*/ 438150 w 919163"/>
              <a:gd name="connsiteY11" fmla="*/ 1540669 h 2974181"/>
              <a:gd name="connsiteX12" fmla="*/ 559594 w 919163"/>
              <a:gd name="connsiteY12" fmla="*/ 1524000 h 2974181"/>
              <a:gd name="connsiteX0" fmla="*/ 459581 w 921544"/>
              <a:gd name="connsiteY0" fmla="*/ 3424237 h 3424237"/>
              <a:gd name="connsiteX1" fmla="*/ 2381 w 921544"/>
              <a:gd name="connsiteY1" fmla="*/ 3195637 h 3424237"/>
              <a:gd name="connsiteX2" fmla="*/ 916781 w 921544"/>
              <a:gd name="connsiteY2" fmla="*/ 2738437 h 3424237"/>
              <a:gd name="connsiteX3" fmla="*/ 2381 w 921544"/>
              <a:gd name="connsiteY3" fmla="*/ 2278856 h 3424237"/>
              <a:gd name="connsiteX4" fmla="*/ 912018 w 921544"/>
              <a:gd name="connsiteY4" fmla="*/ 1824038 h 3424237"/>
              <a:gd name="connsiteX5" fmla="*/ 0 w 921544"/>
              <a:gd name="connsiteY5" fmla="*/ 1366837 h 3424237"/>
              <a:gd name="connsiteX6" fmla="*/ 919163 w 921544"/>
              <a:gd name="connsiteY6" fmla="*/ 912019 h 3424237"/>
              <a:gd name="connsiteX7" fmla="*/ 0 w 921544"/>
              <a:gd name="connsiteY7" fmla="*/ 450056 h 3424237"/>
              <a:gd name="connsiteX8" fmla="*/ 921544 w 921544"/>
              <a:gd name="connsiteY8" fmla="*/ 0 h 3424237"/>
              <a:gd name="connsiteX9" fmla="*/ 366712 w 921544"/>
              <a:gd name="connsiteY9" fmla="*/ 2012156 h 3424237"/>
              <a:gd name="connsiteX10" fmla="*/ 592931 w 921544"/>
              <a:gd name="connsiteY10" fmla="*/ 1995487 h 3424237"/>
              <a:gd name="connsiteX11" fmla="*/ 438150 w 921544"/>
              <a:gd name="connsiteY11" fmla="*/ 1990725 h 3424237"/>
              <a:gd name="connsiteX12" fmla="*/ 559594 w 921544"/>
              <a:gd name="connsiteY12" fmla="*/ 1974056 h 3424237"/>
              <a:gd name="connsiteX0" fmla="*/ 459581 w 1081098"/>
              <a:gd name="connsiteY0" fmla="*/ 3424237 h 3424237"/>
              <a:gd name="connsiteX1" fmla="*/ 2381 w 1081098"/>
              <a:gd name="connsiteY1" fmla="*/ 3195637 h 3424237"/>
              <a:gd name="connsiteX2" fmla="*/ 916781 w 1081098"/>
              <a:gd name="connsiteY2" fmla="*/ 2738437 h 3424237"/>
              <a:gd name="connsiteX3" fmla="*/ 2381 w 1081098"/>
              <a:gd name="connsiteY3" fmla="*/ 2278856 h 3424237"/>
              <a:gd name="connsiteX4" fmla="*/ 912018 w 1081098"/>
              <a:gd name="connsiteY4" fmla="*/ 1824038 h 3424237"/>
              <a:gd name="connsiteX5" fmla="*/ 0 w 1081098"/>
              <a:gd name="connsiteY5" fmla="*/ 1366837 h 3424237"/>
              <a:gd name="connsiteX6" fmla="*/ 919163 w 1081098"/>
              <a:gd name="connsiteY6" fmla="*/ 912019 h 3424237"/>
              <a:gd name="connsiteX7" fmla="*/ 0 w 1081098"/>
              <a:gd name="connsiteY7" fmla="*/ 450056 h 3424237"/>
              <a:gd name="connsiteX8" fmla="*/ 921544 w 1081098"/>
              <a:gd name="connsiteY8" fmla="*/ 0 h 3424237"/>
              <a:gd name="connsiteX9" fmla="*/ 1081087 w 1081098"/>
              <a:gd name="connsiteY9" fmla="*/ 195263 h 3424237"/>
              <a:gd name="connsiteX10" fmla="*/ 366712 w 1081098"/>
              <a:gd name="connsiteY10" fmla="*/ 2012156 h 3424237"/>
              <a:gd name="connsiteX11" fmla="*/ 592931 w 1081098"/>
              <a:gd name="connsiteY11" fmla="*/ 1995487 h 3424237"/>
              <a:gd name="connsiteX12" fmla="*/ 438150 w 1081098"/>
              <a:gd name="connsiteY12" fmla="*/ 1990725 h 3424237"/>
              <a:gd name="connsiteX13" fmla="*/ 559594 w 1081098"/>
              <a:gd name="connsiteY13" fmla="*/ 1974056 h 3424237"/>
              <a:gd name="connsiteX0" fmla="*/ 459581 w 1081098"/>
              <a:gd name="connsiteY0" fmla="*/ 3431381 h 3431381"/>
              <a:gd name="connsiteX1" fmla="*/ 2381 w 1081098"/>
              <a:gd name="connsiteY1" fmla="*/ 3202781 h 3431381"/>
              <a:gd name="connsiteX2" fmla="*/ 916781 w 1081098"/>
              <a:gd name="connsiteY2" fmla="*/ 2745581 h 3431381"/>
              <a:gd name="connsiteX3" fmla="*/ 2381 w 1081098"/>
              <a:gd name="connsiteY3" fmla="*/ 2286000 h 3431381"/>
              <a:gd name="connsiteX4" fmla="*/ 912018 w 1081098"/>
              <a:gd name="connsiteY4" fmla="*/ 1831182 h 3431381"/>
              <a:gd name="connsiteX5" fmla="*/ 0 w 1081098"/>
              <a:gd name="connsiteY5" fmla="*/ 1373981 h 3431381"/>
              <a:gd name="connsiteX6" fmla="*/ 919163 w 1081098"/>
              <a:gd name="connsiteY6" fmla="*/ 919163 h 3431381"/>
              <a:gd name="connsiteX7" fmla="*/ 0 w 1081098"/>
              <a:gd name="connsiteY7" fmla="*/ 457200 h 3431381"/>
              <a:gd name="connsiteX8" fmla="*/ 921544 w 1081098"/>
              <a:gd name="connsiteY8" fmla="*/ 0 h 3431381"/>
              <a:gd name="connsiteX9" fmla="*/ 1081087 w 1081098"/>
              <a:gd name="connsiteY9" fmla="*/ 202407 h 3431381"/>
              <a:gd name="connsiteX10" fmla="*/ 366712 w 1081098"/>
              <a:gd name="connsiteY10" fmla="*/ 2019300 h 3431381"/>
              <a:gd name="connsiteX11" fmla="*/ 592931 w 1081098"/>
              <a:gd name="connsiteY11" fmla="*/ 2002631 h 3431381"/>
              <a:gd name="connsiteX12" fmla="*/ 438150 w 1081098"/>
              <a:gd name="connsiteY12" fmla="*/ 1997869 h 3431381"/>
              <a:gd name="connsiteX13" fmla="*/ 559594 w 1081098"/>
              <a:gd name="connsiteY13" fmla="*/ 1981200 h 3431381"/>
              <a:gd name="connsiteX0" fmla="*/ 459581 w 921544"/>
              <a:gd name="connsiteY0" fmla="*/ 3883827 h 3883827"/>
              <a:gd name="connsiteX1" fmla="*/ 2381 w 921544"/>
              <a:gd name="connsiteY1" fmla="*/ 3655227 h 3883827"/>
              <a:gd name="connsiteX2" fmla="*/ 916781 w 921544"/>
              <a:gd name="connsiteY2" fmla="*/ 3198027 h 3883827"/>
              <a:gd name="connsiteX3" fmla="*/ 2381 w 921544"/>
              <a:gd name="connsiteY3" fmla="*/ 2738446 h 3883827"/>
              <a:gd name="connsiteX4" fmla="*/ 912018 w 921544"/>
              <a:gd name="connsiteY4" fmla="*/ 2283628 h 3883827"/>
              <a:gd name="connsiteX5" fmla="*/ 0 w 921544"/>
              <a:gd name="connsiteY5" fmla="*/ 1826427 h 3883827"/>
              <a:gd name="connsiteX6" fmla="*/ 919163 w 921544"/>
              <a:gd name="connsiteY6" fmla="*/ 1371609 h 3883827"/>
              <a:gd name="connsiteX7" fmla="*/ 0 w 921544"/>
              <a:gd name="connsiteY7" fmla="*/ 909646 h 3883827"/>
              <a:gd name="connsiteX8" fmla="*/ 921544 w 921544"/>
              <a:gd name="connsiteY8" fmla="*/ 452446 h 3883827"/>
              <a:gd name="connsiteX9" fmla="*/ 4762 w 921544"/>
              <a:gd name="connsiteY9" fmla="*/ 9 h 3883827"/>
              <a:gd name="connsiteX10" fmla="*/ 366712 w 921544"/>
              <a:gd name="connsiteY10" fmla="*/ 2471746 h 3883827"/>
              <a:gd name="connsiteX11" fmla="*/ 592931 w 921544"/>
              <a:gd name="connsiteY11" fmla="*/ 2455077 h 3883827"/>
              <a:gd name="connsiteX12" fmla="*/ 438150 w 921544"/>
              <a:gd name="connsiteY12" fmla="*/ 2450315 h 3883827"/>
              <a:gd name="connsiteX13" fmla="*/ 559594 w 921544"/>
              <a:gd name="connsiteY13" fmla="*/ 2433646 h 3883827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11" fmla="*/ 592931 w 921544"/>
              <a:gd name="connsiteY11" fmla="*/ 2690812 h 4119562"/>
              <a:gd name="connsiteX12" fmla="*/ 438150 w 921544"/>
              <a:gd name="connsiteY12" fmla="*/ 2686050 h 4119562"/>
              <a:gd name="connsiteX13" fmla="*/ 559594 w 921544"/>
              <a:gd name="connsiteY13" fmla="*/ 2669381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11" fmla="*/ 592931 w 921544"/>
              <a:gd name="connsiteY11" fmla="*/ 2690812 h 4119562"/>
              <a:gd name="connsiteX12" fmla="*/ 438150 w 921544"/>
              <a:gd name="connsiteY12" fmla="*/ 2686050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11" fmla="*/ 592931 w 921544"/>
              <a:gd name="connsiteY11" fmla="*/ 2690812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9162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1544" h="4119562">
                <a:moveTo>
                  <a:pt x="459581" y="4119562"/>
                </a:moveTo>
                <a:lnTo>
                  <a:pt x="2381" y="3890962"/>
                </a:lnTo>
                <a:lnTo>
                  <a:pt x="916781" y="3433762"/>
                </a:lnTo>
                <a:lnTo>
                  <a:pt x="2381" y="2974181"/>
                </a:lnTo>
                <a:lnTo>
                  <a:pt x="919162" y="2519363"/>
                </a:lnTo>
                <a:lnTo>
                  <a:pt x="0" y="2062162"/>
                </a:lnTo>
                <a:lnTo>
                  <a:pt x="919163" y="1607344"/>
                </a:lnTo>
                <a:lnTo>
                  <a:pt x="0" y="1145381"/>
                </a:lnTo>
                <a:lnTo>
                  <a:pt x="921544" y="688181"/>
                </a:lnTo>
                <a:cubicBezTo>
                  <a:pt x="919956" y="690563"/>
                  <a:pt x="6350" y="233362"/>
                  <a:pt x="4762" y="235744"/>
                </a:cubicBezTo>
                <a:lnTo>
                  <a:pt x="464343" y="0"/>
                </a:lnTo>
              </a:path>
            </a:pathLst>
          </a:custGeom>
          <a:ln>
            <a:solidFill>
              <a:schemeClr val="tx1">
                <a:alpha val="3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7981336" y="2066924"/>
            <a:ext cx="0" cy="4114800"/>
          </a:xfrm>
          <a:prstGeom prst="line">
            <a:avLst/>
          </a:prstGeom>
          <a:ln w="4127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8895736" y="2066924"/>
            <a:ext cx="0" cy="4114800"/>
          </a:xfrm>
          <a:prstGeom prst="line">
            <a:avLst/>
          </a:prstGeom>
          <a:ln w="4127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 48"/>
          <p:cNvSpPr/>
          <p:nvPr/>
        </p:nvSpPr>
        <p:spPr>
          <a:xfrm>
            <a:off x="7980468" y="2062993"/>
            <a:ext cx="924303" cy="4116427"/>
          </a:xfrm>
          <a:custGeom>
            <a:avLst/>
            <a:gdLst>
              <a:gd name="connsiteX0" fmla="*/ 481781 w 924232"/>
              <a:gd name="connsiteY0" fmla="*/ 4119716 h 4119716"/>
              <a:gd name="connsiteX1" fmla="*/ 924232 w 924232"/>
              <a:gd name="connsiteY1" fmla="*/ 3667432 h 4119716"/>
              <a:gd name="connsiteX2" fmla="*/ 9832 w 924232"/>
              <a:gd name="connsiteY2" fmla="*/ 2753032 h 4119716"/>
              <a:gd name="connsiteX3" fmla="*/ 914400 w 924232"/>
              <a:gd name="connsiteY3" fmla="*/ 1838632 h 4119716"/>
              <a:gd name="connsiteX4" fmla="*/ 0 w 924232"/>
              <a:gd name="connsiteY4" fmla="*/ 924232 h 4119716"/>
              <a:gd name="connsiteX5" fmla="*/ 914400 w 924232"/>
              <a:gd name="connsiteY5" fmla="*/ 0 h 4119716"/>
              <a:gd name="connsiteX0" fmla="*/ 481781 w 917653"/>
              <a:gd name="connsiteY0" fmla="*/ 4119716 h 4119716"/>
              <a:gd name="connsiteX1" fmla="*/ 917653 w 917653"/>
              <a:gd name="connsiteY1" fmla="*/ 3660854 h 4119716"/>
              <a:gd name="connsiteX2" fmla="*/ 9832 w 917653"/>
              <a:gd name="connsiteY2" fmla="*/ 2753032 h 4119716"/>
              <a:gd name="connsiteX3" fmla="*/ 914400 w 917653"/>
              <a:gd name="connsiteY3" fmla="*/ 1838632 h 4119716"/>
              <a:gd name="connsiteX4" fmla="*/ 0 w 917653"/>
              <a:gd name="connsiteY4" fmla="*/ 924232 h 4119716"/>
              <a:gd name="connsiteX5" fmla="*/ 914400 w 917653"/>
              <a:gd name="connsiteY5" fmla="*/ 0 h 4119716"/>
              <a:gd name="connsiteX0" fmla="*/ 485106 w 920978"/>
              <a:gd name="connsiteY0" fmla="*/ 4119716 h 4119716"/>
              <a:gd name="connsiteX1" fmla="*/ 920978 w 920978"/>
              <a:gd name="connsiteY1" fmla="*/ 3660854 h 4119716"/>
              <a:gd name="connsiteX2" fmla="*/ 0 w 920978"/>
              <a:gd name="connsiteY2" fmla="*/ 2746454 h 4119716"/>
              <a:gd name="connsiteX3" fmla="*/ 917725 w 920978"/>
              <a:gd name="connsiteY3" fmla="*/ 1838632 h 4119716"/>
              <a:gd name="connsiteX4" fmla="*/ 3325 w 920978"/>
              <a:gd name="connsiteY4" fmla="*/ 924232 h 4119716"/>
              <a:gd name="connsiteX5" fmla="*/ 917725 w 920978"/>
              <a:gd name="connsiteY5" fmla="*/ 0 h 4119716"/>
              <a:gd name="connsiteX0" fmla="*/ 485106 w 924303"/>
              <a:gd name="connsiteY0" fmla="*/ 4119716 h 4119716"/>
              <a:gd name="connsiteX1" fmla="*/ 920978 w 924303"/>
              <a:gd name="connsiteY1" fmla="*/ 3660854 h 4119716"/>
              <a:gd name="connsiteX2" fmla="*/ 0 w 924303"/>
              <a:gd name="connsiteY2" fmla="*/ 2746454 h 4119716"/>
              <a:gd name="connsiteX3" fmla="*/ 924303 w 924303"/>
              <a:gd name="connsiteY3" fmla="*/ 1832054 h 4119716"/>
              <a:gd name="connsiteX4" fmla="*/ 3325 w 924303"/>
              <a:gd name="connsiteY4" fmla="*/ 924232 h 4119716"/>
              <a:gd name="connsiteX5" fmla="*/ 917725 w 924303"/>
              <a:gd name="connsiteY5" fmla="*/ 0 h 4119716"/>
              <a:gd name="connsiteX0" fmla="*/ 485106 w 924303"/>
              <a:gd name="connsiteY0" fmla="*/ 4119716 h 4119716"/>
              <a:gd name="connsiteX1" fmla="*/ 920978 w 924303"/>
              <a:gd name="connsiteY1" fmla="*/ 3660854 h 4119716"/>
              <a:gd name="connsiteX2" fmla="*/ 0 w 924303"/>
              <a:gd name="connsiteY2" fmla="*/ 2746454 h 4119716"/>
              <a:gd name="connsiteX3" fmla="*/ 924303 w 924303"/>
              <a:gd name="connsiteY3" fmla="*/ 1832054 h 4119716"/>
              <a:gd name="connsiteX4" fmla="*/ 36 w 924303"/>
              <a:gd name="connsiteY4" fmla="*/ 920943 h 4119716"/>
              <a:gd name="connsiteX5" fmla="*/ 917725 w 924303"/>
              <a:gd name="connsiteY5" fmla="*/ 0 h 4119716"/>
              <a:gd name="connsiteX0" fmla="*/ 485106 w 924303"/>
              <a:gd name="connsiteY0" fmla="*/ 4034197 h 4034197"/>
              <a:gd name="connsiteX1" fmla="*/ 920978 w 924303"/>
              <a:gd name="connsiteY1" fmla="*/ 3575335 h 4034197"/>
              <a:gd name="connsiteX2" fmla="*/ 0 w 924303"/>
              <a:gd name="connsiteY2" fmla="*/ 2660935 h 4034197"/>
              <a:gd name="connsiteX3" fmla="*/ 924303 w 924303"/>
              <a:gd name="connsiteY3" fmla="*/ 1746535 h 4034197"/>
              <a:gd name="connsiteX4" fmla="*/ 36 w 924303"/>
              <a:gd name="connsiteY4" fmla="*/ 835424 h 4034197"/>
              <a:gd name="connsiteX5" fmla="*/ 766422 w 924303"/>
              <a:gd name="connsiteY5" fmla="*/ 0 h 4034197"/>
              <a:gd name="connsiteX0" fmla="*/ 485106 w 924303"/>
              <a:gd name="connsiteY0" fmla="*/ 4116427 h 4116427"/>
              <a:gd name="connsiteX1" fmla="*/ 920978 w 924303"/>
              <a:gd name="connsiteY1" fmla="*/ 3657565 h 4116427"/>
              <a:gd name="connsiteX2" fmla="*/ 0 w 924303"/>
              <a:gd name="connsiteY2" fmla="*/ 2743165 h 4116427"/>
              <a:gd name="connsiteX3" fmla="*/ 924303 w 924303"/>
              <a:gd name="connsiteY3" fmla="*/ 1828765 h 4116427"/>
              <a:gd name="connsiteX4" fmla="*/ 36 w 924303"/>
              <a:gd name="connsiteY4" fmla="*/ 917654 h 4116427"/>
              <a:gd name="connsiteX5" fmla="*/ 921015 w 924303"/>
              <a:gd name="connsiteY5" fmla="*/ 0 h 4116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303" h="4116427">
                <a:moveTo>
                  <a:pt x="485106" y="4116427"/>
                </a:moveTo>
                <a:lnTo>
                  <a:pt x="920978" y="3657565"/>
                </a:lnTo>
                <a:lnTo>
                  <a:pt x="0" y="2743165"/>
                </a:lnTo>
                <a:lnTo>
                  <a:pt x="924303" y="1828765"/>
                </a:lnTo>
                <a:lnTo>
                  <a:pt x="36" y="917654"/>
                </a:lnTo>
                <a:lnTo>
                  <a:pt x="921015" y="0"/>
                </a:lnTo>
              </a:path>
            </a:pathLst>
          </a:custGeom>
          <a:ln>
            <a:solidFill>
              <a:schemeClr val="tx1">
                <a:alpha val="3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Freeform 63"/>
          <p:cNvSpPr/>
          <p:nvPr/>
        </p:nvSpPr>
        <p:spPr>
          <a:xfrm flipH="1">
            <a:off x="7978047" y="2062162"/>
            <a:ext cx="924303" cy="4116427"/>
          </a:xfrm>
          <a:custGeom>
            <a:avLst/>
            <a:gdLst>
              <a:gd name="connsiteX0" fmla="*/ 481781 w 924232"/>
              <a:gd name="connsiteY0" fmla="*/ 4119716 h 4119716"/>
              <a:gd name="connsiteX1" fmla="*/ 924232 w 924232"/>
              <a:gd name="connsiteY1" fmla="*/ 3667432 h 4119716"/>
              <a:gd name="connsiteX2" fmla="*/ 9832 w 924232"/>
              <a:gd name="connsiteY2" fmla="*/ 2753032 h 4119716"/>
              <a:gd name="connsiteX3" fmla="*/ 914400 w 924232"/>
              <a:gd name="connsiteY3" fmla="*/ 1838632 h 4119716"/>
              <a:gd name="connsiteX4" fmla="*/ 0 w 924232"/>
              <a:gd name="connsiteY4" fmla="*/ 924232 h 4119716"/>
              <a:gd name="connsiteX5" fmla="*/ 914400 w 924232"/>
              <a:gd name="connsiteY5" fmla="*/ 0 h 4119716"/>
              <a:gd name="connsiteX0" fmla="*/ 481781 w 917653"/>
              <a:gd name="connsiteY0" fmla="*/ 4119716 h 4119716"/>
              <a:gd name="connsiteX1" fmla="*/ 917653 w 917653"/>
              <a:gd name="connsiteY1" fmla="*/ 3660854 h 4119716"/>
              <a:gd name="connsiteX2" fmla="*/ 9832 w 917653"/>
              <a:gd name="connsiteY2" fmla="*/ 2753032 h 4119716"/>
              <a:gd name="connsiteX3" fmla="*/ 914400 w 917653"/>
              <a:gd name="connsiteY3" fmla="*/ 1838632 h 4119716"/>
              <a:gd name="connsiteX4" fmla="*/ 0 w 917653"/>
              <a:gd name="connsiteY4" fmla="*/ 924232 h 4119716"/>
              <a:gd name="connsiteX5" fmla="*/ 914400 w 917653"/>
              <a:gd name="connsiteY5" fmla="*/ 0 h 4119716"/>
              <a:gd name="connsiteX0" fmla="*/ 485106 w 920978"/>
              <a:gd name="connsiteY0" fmla="*/ 4119716 h 4119716"/>
              <a:gd name="connsiteX1" fmla="*/ 920978 w 920978"/>
              <a:gd name="connsiteY1" fmla="*/ 3660854 h 4119716"/>
              <a:gd name="connsiteX2" fmla="*/ 0 w 920978"/>
              <a:gd name="connsiteY2" fmla="*/ 2746454 h 4119716"/>
              <a:gd name="connsiteX3" fmla="*/ 917725 w 920978"/>
              <a:gd name="connsiteY3" fmla="*/ 1838632 h 4119716"/>
              <a:gd name="connsiteX4" fmla="*/ 3325 w 920978"/>
              <a:gd name="connsiteY4" fmla="*/ 924232 h 4119716"/>
              <a:gd name="connsiteX5" fmla="*/ 917725 w 920978"/>
              <a:gd name="connsiteY5" fmla="*/ 0 h 4119716"/>
              <a:gd name="connsiteX0" fmla="*/ 485106 w 924303"/>
              <a:gd name="connsiteY0" fmla="*/ 4119716 h 4119716"/>
              <a:gd name="connsiteX1" fmla="*/ 920978 w 924303"/>
              <a:gd name="connsiteY1" fmla="*/ 3660854 h 4119716"/>
              <a:gd name="connsiteX2" fmla="*/ 0 w 924303"/>
              <a:gd name="connsiteY2" fmla="*/ 2746454 h 4119716"/>
              <a:gd name="connsiteX3" fmla="*/ 924303 w 924303"/>
              <a:gd name="connsiteY3" fmla="*/ 1832054 h 4119716"/>
              <a:gd name="connsiteX4" fmla="*/ 3325 w 924303"/>
              <a:gd name="connsiteY4" fmla="*/ 924232 h 4119716"/>
              <a:gd name="connsiteX5" fmla="*/ 917725 w 924303"/>
              <a:gd name="connsiteY5" fmla="*/ 0 h 4119716"/>
              <a:gd name="connsiteX0" fmla="*/ 485106 w 924303"/>
              <a:gd name="connsiteY0" fmla="*/ 4119716 h 4119716"/>
              <a:gd name="connsiteX1" fmla="*/ 920978 w 924303"/>
              <a:gd name="connsiteY1" fmla="*/ 3660854 h 4119716"/>
              <a:gd name="connsiteX2" fmla="*/ 0 w 924303"/>
              <a:gd name="connsiteY2" fmla="*/ 2746454 h 4119716"/>
              <a:gd name="connsiteX3" fmla="*/ 924303 w 924303"/>
              <a:gd name="connsiteY3" fmla="*/ 1832054 h 4119716"/>
              <a:gd name="connsiteX4" fmla="*/ 36 w 924303"/>
              <a:gd name="connsiteY4" fmla="*/ 920943 h 4119716"/>
              <a:gd name="connsiteX5" fmla="*/ 917725 w 924303"/>
              <a:gd name="connsiteY5" fmla="*/ 0 h 4119716"/>
              <a:gd name="connsiteX0" fmla="*/ 485106 w 924303"/>
              <a:gd name="connsiteY0" fmla="*/ 4034197 h 4034197"/>
              <a:gd name="connsiteX1" fmla="*/ 920978 w 924303"/>
              <a:gd name="connsiteY1" fmla="*/ 3575335 h 4034197"/>
              <a:gd name="connsiteX2" fmla="*/ 0 w 924303"/>
              <a:gd name="connsiteY2" fmla="*/ 2660935 h 4034197"/>
              <a:gd name="connsiteX3" fmla="*/ 924303 w 924303"/>
              <a:gd name="connsiteY3" fmla="*/ 1746535 h 4034197"/>
              <a:gd name="connsiteX4" fmla="*/ 36 w 924303"/>
              <a:gd name="connsiteY4" fmla="*/ 835424 h 4034197"/>
              <a:gd name="connsiteX5" fmla="*/ 766422 w 924303"/>
              <a:gd name="connsiteY5" fmla="*/ 0 h 4034197"/>
              <a:gd name="connsiteX0" fmla="*/ 485106 w 924303"/>
              <a:gd name="connsiteY0" fmla="*/ 4116427 h 4116427"/>
              <a:gd name="connsiteX1" fmla="*/ 920978 w 924303"/>
              <a:gd name="connsiteY1" fmla="*/ 3657565 h 4116427"/>
              <a:gd name="connsiteX2" fmla="*/ 0 w 924303"/>
              <a:gd name="connsiteY2" fmla="*/ 2743165 h 4116427"/>
              <a:gd name="connsiteX3" fmla="*/ 924303 w 924303"/>
              <a:gd name="connsiteY3" fmla="*/ 1828765 h 4116427"/>
              <a:gd name="connsiteX4" fmla="*/ 36 w 924303"/>
              <a:gd name="connsiteY4" fmla="*/ 917654 h 4116427"/>
              <a:gd name="connsiteX5" fmla="*/ 921015 w 924303"/>
              <a:gd name="connsiteY5" fmla="*/ 0 h 4116427"/>
              <a:gd name="connsiteX0" fmla="*/ 439386 w 924303"/>
              <a:gd name="connsiteY0" fmla="*/ 4116427 h 4116427"/>
              <a:gd name="connsiteX1" fmla="*/ 920978 w 924303"/>
              <a:gd name="connsiteY1" fmla="*/ 3657565 h 4116427"/>
              <a:gd name="connsiteX2" fmla="*/ 0 w 924303"/>
              <a:gd name="connsiteY2" fmla="*/ 2743165 h 4116427"/>
              <a:gd name="connsiteX3" fmla="*/ 924303 w 924303"/>
              <a:gd name="connsiteY3" fmla="*/ 1828765 h 4116427"/>
              <a:gd name="connsiteX4" fmla="*/ 36 w 924303"/>
              <a:gd name="connsiteY4" fmla="*/ 917654 h 4116427"/>
              <a:gd name="connsiteX5" fmla="*/ 921015 w 924303"/>
              <a:gd name="connsiteY5" fmla="*/ 0 h 4116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303" h="4116427">
                <a:moveTo>
                  <a:pt x="439386" y="4116427"/>
                </a:moveTo>
                <a:lnTo>
                  <a:pt x="920978" y="3657565"/>
                </a:lnTo>
                <a:lnTo>
                  <a:pt x="0" y="2743165"/>
                </a:lnTo>
                <a:lnTo>
                  <a:pt x="924303" y="1828765"/>
                </a:lnTo>
                <a:lnTo>
                  <a:pt x="36" y="917654"/>
                </a:lnTo>
                <a:lnTo>
                  <a:pt x="921015" y="0"/>
                </a:lnTo>
              </a:path>
            </a:pathLst>
          </a:custGeom>
          <a:ln>
            <a:solidFill>
              <a:schemeClr val="tx1">
                <a:alpha val="3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6754318" y="1950720"/>
            <a:ext cx="182880" cy="1828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7884488" y="1980216"/>
            <a:ext cx="182880" cy="1828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8808720" y="1981200"/>
            <a:ext cx="182880" cy="1828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8362336" y="1991032"/>
            <a:ext cx="182880" cy="1828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86136" y="1676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Arc 64"/>
          <p:cNvSpPr/>
          <p:nvPr/>
        </p:nvSpPr>
        <p:spPr>
          <a:xfrm>
            <a:off x="6065520" y="3810000"/>
            <a:ext cx="640080" cy="640080"/>
          </a:xfrm>
          <a:prstGeom prst="arc">
            <a:avLst>
              <a:gd name="adj1" fmla="val 1656345"/>
              <a:gd name="adj2" fmla="val 5483153"/>
            </a:avLst>
          </a:prstGeom>
          <a:ln>
            <a:solidFill>
              <a:schemeClr val="tx1">
                <a:alpha val="40000"/>
              </a:schemeClr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304936" y="4065608"/>
            <a:ext cx="38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Arc 71"/>
          <p:cNvSpPr/>
          <p:nvPr/>
        </p:nvSpPr>
        <p:spPr>
          <a:xfrm>
            <a:off x="7658328" y="3581400"/>
            <a:ext cx="640080" cy="640080"/>
          </a:xfrm>
          <a:prstGeom prst="arc">
            <a:avLst>
              <a:gd name="adj1" fmla="val 2602771"/>
              <a:gd name="adj2" fmla="val 5483153"/>
            </a:avLst>
          </a:prstGeom>
          <a:ln>
            <a:solidFill>
              <a:schemeClr val="tx1">
                <a:alpha val="40000"/>
              </a:schemeClr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986016" y="4129536"/>
            <a:ext cx="37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343400" y="1600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&gt;f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3165940"/>
              </p:ext>
            </p:extLst>
          </p:nvPr>
        </p:nvGraphicFramePr>
        <p:xfrm>
          <a:off x="3733800" y="2286000"/>
          <a:ext cx="2148408" cy="791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4" name="Equation" r:id="rId3" imgW="1447560" imgH="533160" progId="Equation.3">
                  <p:embed/>
                </p:oleObj>
              </mc:Choice>
              <mc:Fallback>
                <p:oleObj name="Equation" r:id="rId3" imgW="144756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2286000"/>
                        <a:ext cx="2148408" cy="7912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Oval 87"/>
          <p:cNvSpPr/>
          <p:nvPr/>
        </p:nvSpPr>
        <p:spPr>
          <a:xfrm>
            <a:off x="2946359" y="6156960"/>
            <a:ext cx="91440" cy="91440"/>
          </a:xfrm>
          <a:prstGeom prst="ellipse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Oval 89"/>
          <p:cNvSpPr/>
          <p:nvPr/>
        </p:nvSpPr>
        <p:spPr>
          <a:xfrm>
            <a:off x="2948940" y="6172200"/>
            <a:ext cx="91440" cy="9144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1336220" y="6130915"/>
            <a:ext cx="91440" cy="9144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1334286" y="6130915"/>
            <a:ext cx="91440" cy="9144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230016" y="1600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458616" y="1447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Phase Velocity</a:t>
            </a:r>
            <a:endParaRPr lang="en-US" baseline="-250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 flipV="1">
            <a:off x="925216" y="2062162"/>
            <a:ext cx="0" cy="4114800"/>
          </a:xfrm>
          <a:prstGeom prst="line">
            <a:avLst/>
          </a:prstGeom>
          <a:ln w="4127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Oval 110"/>
          <p:cNvSpPr/>
          <p:nvPr/>
        </p:nvSpPr>
        <p:spPr>
          <a:xfrm>
            <a:off x="2948940" y="6172200"/>
            <a:ext cx="91440" cy="91440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Freeform 108"/>
          <p:cNvSpPr/>
          <p:nvPr/>
        </p:nvSpPr>
        <p:spPr>
          <a:xfrm>
            <a:off x="922835" y="2059780"/>
            <a:ext cx="921544" cy="4119562"/>
          </a:xfrm>
          <a:custGeom>
            <a:avLst/>
            <a:gdLst>
              <a:gd name="connsiteX0" fmla="*/ 457200 w 914400"/>
              <a:gd name="connsiteY0" fmla="*/ 1450181 h 1450181"/>
              <a:gd name="connsiteX1" fmla="*/ 0 w 914400"/>
              <a:gd name="connsiteY1" fmla="*/ 1221581 h 1450181"/>
              <a:gd name="connsiteX2" fmla="*/ 914400 w 914400"/>
              <a:gd name="connsiteY2" fmla="*/ 764381 h 1450181"/>
              <a:gd name="connsiteX3" fmla="*/ 0 w 914400"/>
              <a:gd name="connsiteY3" fmla="*/ 304800 h 1450181"/>
              <a:gd name="connsiteX4" fmla="*/ 807244 w 914400"/>
              <a:gd name="connsiteY4" fmla="*/ 214313 h 1450181"/>
              <a:gd name="connsiteX5" fmla="*/ 219075 w 914400"/>
              <a:gd name="connsiteY5" fmla="*/ 188119 h 1450181"/>
              <a:gd name="connsiteX6" fmla="*/ 683419 w 914400"/>
              <a:gd name="connsiteY6" fmla="*/ 109538 h 1450181"/>
              <a:gd name="connsiteX7" fmla="*/ 335756 w 914400"/>
              <a:gd name="connsiteY7" fmla="*/ 100013 h 1450181"/>
              <a:gd name="connsiteX8" fmla="*/ 635794 w 914400"/>
              <a:gd name="connsiteY8" fmla="*/ 57150 h 1450181"/>
              <a:gd name="connsiteX9" fmla="*/ 364331 w 914400"/>
              <a:gd name="connsiteY9" fmla="*/ 38100 h 1450181"/>
              <a:gd name="connsiteX10" fmla="*/ 590550 w 914400"/>
              <a:gd name="connsiteY10" fmla="*/ 21431 h 1450181"/>
              <a:gd name="connsiteX11" fmla="*/ 435769 w 914400"/>
              <a:gd name="connsiteY11" fmla="*/ 16669 h 1450181"/>
              <a:gd name="connsiteX12" fmla="*/ 557213 w 914400"/>
              <a:gd name="connsiteY12" fmla="*/ 0 h 1450181"/>
              <a:gd name="connsiteX0" fmla="*/ 457200 w 914400"/>
              <a:gd name="connsiteY0" fmla="*/ 1600199 h 1600199"/>
              <a:gd name="connsiteX1" fmla="*/ 0 w 914400"/>
              <a:gd name="connsiteY1" fmla="*/ 1371599 h 1600199"/>
              <a:gd name="connsiteX2" fmla="*/ 914400 w 914400"/>
              <a:gd name="connsiteY2" fmla="*/ 914399 h 1600199"/>
              <a:gd name="connsiteX3" fmla="*/ 0 w 914400"/>
              <a:gd name="connsiteY3" fmla="*/ 454818 h 1600199"/>
              <a:gd name="connsiteX4" fmla="*/ 909637 w 914400"/>
              <a:gd name="connsiteY4" fmla="*/ 0 h 1600199"/>
              <a:gd name="connsiteX5" fmla="*/ 219075 w 914400"/>
              <a:gd name="connsiteY5" fmla="*/ 338137 h 1600199"/>
              <a:gd name="connsiteX6" fmla="*/ 683419 w 914400"/>
              <a:gd name="connsiteY6" fmla="*/ 259556 h 1600199"/>
              <a:gd name="connsiteX7" fmla="*/ 335756 w 914400"/>
              <a:gd name="connsiteY7" fmla="*/ 250031 h 1600199"/>
              <a:gd name="connsiteX8" fmla="*/ 635794 w 914400"/>
              <a:gd name="connsiteY8" fmla="*/ 207168 h 1600199"/>
              <a:gd name="connsiteX9" fmla="*/ 364331 w 914400"/>
              <a:gd name="connsiteY9" fmla="*/ 188118 h 1600199"/>
              <a:gd name="connsiteX10" fmla="*/ 590550 w 914400"/>
              <a:gd name="connsiteY10" fmla="*/ 171449 h 1600199"/>
              <a:gd name="connsiteX11" fmla="*/ 435769 w 914400"/>
              <a:gd name="connsiteY11" fmla="*/ 166687 h 1600199"/>
              <a:gd name="connsiteX12" fmla="*/ 557213 w 914400"/>
              <a:gd name="connsiteY12" fmla="*/ 150018 h 1600199"/>
              <a:gd name="connsiteX0" fmla="*/ 459581 w 916781"/>
              <a:gd name="connsiteY0" fmla="*/ 2057400 h 2057400"/>
              <a:gd name="connsiteX1" fmla="*/ 2381 w 916781"/>
              <a:gd name="connsiteY1" fmla="*/ 1828800 h 2057400"/>
              <a:gd name="connsiteX2" fmla="*/ 916781 w 916781"/>
              <a:gd name="connsiteY2" fmla="*/ 1371600 h 2057400"/>
              <a:gd name="connsiteX3" fmla="*/ 2381 w 916781"/>
              <a:gd name="connsiteY3" fmla="*/ 912019 h 2057400"/>
              <a:gd name="connsiteX4" fmla="*/ 912018 w 916781"/>
              <a:gd name="connsiteY4" fmla="*/ 457201 h 2057400"/>
              <a:gd name="connsiteX5" fmla="*/ 0 w 916781"/>
              <a:gd name="connsiteY5" fmla="*/ 0 h 2057400"/>
              <a:gd name="connsiteX6" fmla="*/ 685800 w 916781"/>
              <a:gd name="connsiteY6" fmla="*/ 716757 h 2057400"/>
              <a:gd name="connsiteX7" fmla="*/ 338137 w 916781"/>
              <a:gd name="connsiteY7" fmla="*/ 707232 h 2057400"/>
              <a:gd name="connsiteX8" fmla="*/ 638175 w 916781"/>
              <a:gd name="connsiteY8" fmla="*/ 664369 h 2057400"/>
              <a:gd name="connsiteX9" fmla="*/ 366712 w 916781"/>
              <a:gd name="connsiteY9" fmla="*/ 645319 h 2057400"/>
              <a:gd name="connsiteX10" fmla="*/ 592931 w 916781"/>
              <a:gd name="connsiteY10" fmla="*/ 628650 h 2057400"/>
              <a:gd name="connsiteX11" fmla="*/ 438150 w 916781"/>
              <a:gd name="connsiteY11" fmla="*/ 623888 h 2057400"/>
              <a:gd name="connsiteX12" fmla="*/ 559594 w 916781"/>
              <a:gd name="connsiteY12" fmla="*/ 607219 h 2057400"/>
              <a:gd name="connsiteX0" fmla="*/ 459581 w 919163"/>
              <a:gd name="connsiteY0" fmla="*/ 2512218 h 2512218"/>
              <a:gd name="connsiteX1" fmla="*/ 2381 w 919163"/>
              <a:gd name="connsiteY1" fmla="*/ 2283618 h 2512218"/>
              <a:gd name="connsiteX2" fmla="*/ 916781 w 919163"/>
              <a:gd name="connsiteY2" fmla="*/ 1826418 h 2512218"/>
              <a:gd name="connsiteX3" fmla="*/ 2381 w 919163"/>
              <a:gd name="connsiteY3" fmla="*/ 1366837 h 2512218"/>
              <a:gd name="connsiteX4" fmla="*/ 912018 w 919163"/>
              <a:gd name="connsiteY4" fmla="*/ 912019 h 2512218"/>
              <a:gd name="connsiteX5" fmla="*/ 0 w 919163"/>
              <a:gd name="connsiteY5" fmla="*/ 454818 h 2512218"/>
              <a:gd name="connsiteX6" fmla="*/ 919163 w 919163"/>
              <a:gd name="connsiteY6" fmla="*/ 0 h 2512218"/>
              <a:gd name="connsiteX7" fmla="*/ 338137 w 919163"/>
              <a:gd name="connsiteY7" fmla="*/ 1162050 h 2512218"/>
              <a:gd name="connsiteX8" fmla="*/ 638175 w 919163"/>
              <a:gd name="connsiteY8" fmla="*/ 1119187 h 2512218"/>
              <a:gd name="connsiteX9" fmla="*/ 366712 w 919163"/>
              <a:gd name="connsiteY9" fmla="*/ 1100137 h 2512218"/>
              <a:gd name="connsiteX10" fmla="*/ 592931 w 919163"/>
              <a:gd name="connsiteY10" fmla="*/ 1083468 h 2512218"/>
              <a:gd name="connsiteX11" fmla="*/ 438150 w 919163"/>
              <a:gd name="connsiteY11" fmla="*/ 1078706 h 2512218"/>
              <a:gd name="connsiteX12" fmla="*/ 559594 w 919163"/>
              <a:gd name="connsiteY12" fmla="*/ 1062037 h 2512218"/>
              <a:gd name="connsiteX0" fmla="*/ 459581 w 919163"/>
              <a:gd name="connsiteY0" fmla="*/ 2974181 h 2974181"/>
              <a:gd name="connsiteX1" fmla="*/ 2381 w 919163"/>
              <a:gd name="connsiteY1" fmla="*/ 2745581 h 2974181"/>
              <a:gd name="connsiteX2" fmla="*/ 916781 w 919163"/>
              <a:gd name="connsiteY2" fmla="*/ 2288381 h 2974181"/>
              <a:gd name="connsiteX3" fmla="*/ 2381 w 919163"/>
              <a:gd name="connsiteY3" fmla="*/ 1828800 h 2974181"/>
              <a:gd name="connsiteX4" fmla="*/ 912018 w 919163"/>
              <a:gd name="connsiteY4" fmla="*/ 1373982 h 2974181"/>
              <a:gd name="connsiteX5" fmla="*/ 0 w 919163"/>
              <a:gd name="connsiteY5" fmla="*/ 916781 h 2974181"/>
              <a:gd name="connsiteX6" fmla="*/ 919163 w 919163"/>
              <a:gd name="connsiteY6" fmla="*/ 461963 h 2974181"/>
              <a:gd name="connsiteX7" fmla="*/ 0 w 919163"/>
              <a:gd name="connsiteY7" fmla="*/ 0 h 2974181"/>
              <a:gd name="connsiteX8" fmla="*/ 638175 w 919163"/>
              <a:gd name="connsiteY8" fmla="*/ 1581150 h 2974181"/>
              <a:gd name="connsiteX9" fmla="*/ 366712 w 919163"/>
              <a:gd name="connsiteY9" fmla="*/ 1562100 h 2974181"/>
              <a:gd name="connsiteX10" fmla="*/ 592931 w 919163"/>
              <a:gd name="connsiteY10" fmla="*/ 1545431 h 2974181"/>
              <a:gd name="connsiteX11" fmla="*/ 438150 w 919163"/>
              <a:gd name="connsiteY11" fmla="*/ 1540669 h 2974181"/>
              <a:gd name="connsiteX12" fmla="*/ 559594 w 919163"/>
              <a:gd name="connsiteY12" fmla="*/ 1524000 h 2974181"/>
              <a:gd name="connsiteX0" fmla="*/ 459581 w 921544"/>
              <a:gd name="connsiteY0" fmla="*/ 3424237 h 3424237"/>
              <a:gd name="connsiteX1" fmla="*/ 2381 w 921544"/>
              <a:gd name="connsiteY1" fmla="*/ 3195637 h 3424237"/>
              <a:gd name="connsiteX2" fmla="*/ 916781 w 921544"/>
              <a:gd name="connsiteY2" fmla="*/ 2738437 h 3424237"/>
              <a:gd name="connsiteX3" fmla="*/ 2381 w 921544"/>
              <a:gd name="connsiteY3" fmla="*/ 2278856 h 3424237"/>
              <a:gd name="connsiteX4" fmla="*/ 912018 w 921544"/>
              <a:gd name="connsiteY4" fmla="*/ 1824038 h 3424237"/>
              <a:gd name="connsiteX5" fmla="*/ 0 w 921544"/>
              <a:gd name="connsiteY5" fmla="*/ 1366837 h 3424237"/>
              <a:gd name="connsiteX6" fmla="*/ 919163 w 921544"/>
              <a:gd name="connsiteY6" fmla="*/ 912019 h 3424237"/>
              <a:gd name="connsiteX7" fmla="*/ 0 w 921544"/>
              <a:gd name="connsiteY7" fmla="*/ 450056 h 3424237"/>
              <a:gd name="connsiteX8" fmla="*/ 921544 w 921544"/>
              <a:gd name="connsiteY8" fmla="*/ 0 h 3424237"/>
              <a:gd name="connsiteX9" fmla="*/ 366712 w 921544"/>
              <a:gd name="connsiteY9" fmla="*/ 2012156 h 3424237"/>
              <a:gd name="connsiteX10" fmla="*/ 592931 w 921544"/>
              <a:gd name="connsiteY10" fmla="*/ 1995487 h 3424237"/>
              <a:gd name="connsiteX11" fmla="*/ 438150 w 921544"/>
              <a:gd name="connsiteY11" fmla="*/ 1990725 h 3424237"/>
              <a:gd name="connsiteX12" fmla="*/ 559594 w 921544"/>
              <a:gd name="connsiteY12" fmla="*/ 1974056 h 3424237"/>
              <a:gd name="connsiteX0" fmla="*/ 459581 w 1081098"/>
              <a:gd name="connsiteY0" fmla="*/ 3424237 h 3424237"/>
              <a:gd name="connsiteX1" fmla="*/ 2381 w 1081098"/>
              <a:gd name="connsiteY1" fmla="*/ 3195637 h 3424237"/>
              <a:gd name="connsiteX2" fmla="*/ 916781 w 1081098"/>
              <a:gd name="connsiteY2" fmla="*/ 2738437 h 3424237"/>
              <a:gd name="connsiteX3" fmla="*/ 2381 w 1081098"/>
              <a:gd name="connsiteY3" fmla="*/ 2278856 h 3424237"/>
              <a:gd name="connsiteX4" fmla="*/ 912018 w 1081098"/>
              <a:gd name="connsiteY4" fmla="*/ 1824038 h 3424237"/>
              <a:gd name="connsiteX5" fmla="*/ 0 w 1081098"/>
              <a:gd name="connsiteY5" fmla="*/ 1366837 h 3424237"/>
              <a:gd name="connsiteX6" fmla="*/ 919163 w 1081098"/>
              <a:gd name="connsiteY6" fmla="*/ 912019 h 3424237"/>
              <a:gd name="connsiteX7" fmla="*/ 0 w 1081098"/>
              <a:gd name="connsiteY7" fmla="*/ 450056 h 3424237"/>
              <a:gd name="connsiteX8" fmla="*/ 921544 w 1081098"/>
              <a:gd name="connsiteY8" fmla="*/ 0 h 3424237"/>
              <a:gd name="connsiteX9" fmla="*/ 1081087 w 1081098"/>
              <a:gd name="connsiteY9" fmla="*/ 195263 h 3424237"/>
              <a:gd name="connsiteX10" fmla="*/ 366712 w 1081098"/>
              <a:gd name="connsiteY10" fmla="*/ 2012156 h 3424237"/>
              <a:gd name="connsiteX11" fmla="*/ 592931 w 1081098"/>
              <a:gd name="connsiteY11" fmla="*/ 1995487 h 3424237"/>
              <a:gd name="connsiteX12" fmla="*/ 438150 w 1081098"/>
              <a:gd name="connsiteY12" fmla="*/ 1990725 h 3424237"/>
              <a:gd name="connsiteX13" fmla="*/ 559594 w 1081098"/>
              <a:gd name="connsiteY13" fmla="*/ 1974056 h 3424237"/>
              <a:gd name="connsiteX0" fmla="*/ 459581 w 1081098"/>
              <a:gd name="connsiteY0" fmla="*/ 3431381 h 3431381"/>
              <a:gd name="connsiteX1" fmla="*/ 2381 w 1081098"/>
              <a:gd name="connsiteY1" fmla="*/ 3202781 h 3431381"/>
              <a:gd name="connsiteX2" fmla="*/ 916781 w 1081098"/>
              <a:gd name="connsiteY2" fmla="*/ 2745581 h 3431381"/>
              <a:gd name="connsiteX3" fmla="*/ 2381 w 1081098"/>
              <a:gd name="connsiteY3" fmla="*/ 2286000 h 3431381"/>
              <a:gd name="connsiteX4" fmla="*/ 912018 w 1081098"/>
              <a:gd name="connsiteY4" fmla="*/ 1831182 h 3431381"/>
              <a:gd name="connsiteX5" fmla="*/ 0 w 1081098"/>
              <a:gd name="connsiteY5" fmla="*/ 1373981 h 3431381"/>
              <a:gd name="connsiteX6" fmla="*/ 919163 w 1081098"/>
              <a:gd name="connsiteY6" fmla="*/ 919163 h 3431381"/>
              <a:gd name="connsiteX7" fmla="*/ 0 w 1081098"/>
              <a:gd name="connsiteY7" fmla="*/ 457200 h 3431381"/>
              <a:gd name="connsiteX8" fmla="*/ 921544 w 1081098"/>
              <a:gd name="connsiteY8" fmla="*/ 0 h 3431381"/>
              <a:gd name="connsiteX9" fmla="*/ 1081087 w 1081098"/>
              <a:gd name="connsiteY9" fmla="*/ 202407 h 3431381"/>
              <a:gd name="connsiteX10" fmla="*/ 366712 w 1081098"/>
              <a:gd name="connsiteY10" fmla="*/ 2019300 h 3431381"/>
              <a:gd name="connsiteX11" fmla="*/ 592931 w 1081098"/>
              <a:gd name="connsiteY11" fmla="*/ 2002631 h 3431381"/>
              <a:gd name="connsiteX12" fmla="*/ 438150 w 1081098"/>
              <a:gd name="connsiteY12" fmla="*/ 1997869 h 3431381"/>
              <a:gd name="connsiteX13" fmla="*/ 559594 w 1081098"/>
              <a:gd name="connsiteY13" fmla="*/ 1981200 h 3431381"/>
              <a:gd name="connsiteX0" fmla="*/ 459581 w 921544"/>
              <a:gd name="connsiteY0" fmla="*/ 3883827 h 3883827"/>
              <a:gd name="connsiteX1" fmla="*/ 2381 w 921544"/>
              <a:gd name="connsiteY1" fmla="*/ 3655227 h 3883827"/>
              <a:gd name="connsiteX2" fmla="*/ 916781 w 921544"/>
              <a:gd name="connsiteY2" fmla="*/ 3198027 h 3883827"/>
              <a:gd name="connsiteX3" fmla="*/ 2381 w 921544"/>
              <a:gd name="connsiteY3" fmla="*/ 2738446 h 3883827"/>
              <a:gd name="connsiteX4" fmla="*/ 912018 w 921544"/>
              <a:gd name="connsiteY4" fmla="*/ 2283628 h 3883827"/>
              <a:gd name="connsiteX5" fmla="*/ 0 w 921544"/>
              <a:gd name="connsiteY5" fmla="*/ 1826427 h 3883827"/>
              <a:gd name="connsiteX6" fmla="*/ 919163 w 921544"/>
              <a:gd name="connsiteY6" fmla="*/ 1371609 h 3883827"/>
              <a:gd name="connsiteX7" fmla="*/ 0 w 921544"/>
              <a:gd name="connsiteY7" fmla="*/ 909646 h 3883827"/>
              <a:gd name="connsiteX8" fmla="*/ 921544 w 921544"/>
              <a:gd name="connsiteY8" fmla="*/ 452446 h 3883827"/>
              <a:gd name="connsiteX9" fmla="*/ 4762 w 921544"/>
              <a:gd name="connsiteY9" fmla="*/ 9 h 3883827"/>
              <a:gd name="connsiteX10" fmla="*/ 366712 w 921544"/>
              <a:gd name="connsiteY10" fmla="*/ 2471746 h 3883827"/>
              <a:gd name="connsiteX11" fmla="*/ 592931 w 921544"/>
              <a:gd name="connsiteY11" fmla="*/ 2455077 h 3883827"/>
              <a:gd name="connsiteX12" fmla="*/ 438150 w 921544"/>
              <a:gd name="connsiteY12" fmla="*/ 2450315 h 3883827"/>
              <a:gd name="connsiteX13" fmla="*/ 559594 w 921544"/>
              <a:gd name="connsiteY13" fmla="*/ 2433646 h 3883827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11" fmla="*/ 592931 w 921544"/>
              <a:gd name="connsiteY11" fmla="*/ 2690812 h 4119562"/>
              <a:gd name="connsiteX12" fmla="*/ 438150 w 921544"/>
              <a:gd name="connsiteY12" fmla="*/ 2686050 h 4119562"/>
              <a:gd name="connsiteX13" fmla="*/ 559594 w 921544"/>
              <a:gd name="connsiteY13" fmla="*/ 2669381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11" fmla="*/ 592931 w 921544"/>
              <a:gd name="connsiteY11" fmla="*/ 2690812 h 4119562"/>
              <a:gd name="connsiteX12" fmla="*/ 438150 w 921544"/>
              <a:gd name="connsiteY12" fmla="*/ 2686050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11" fmla="*/ 592931 w 921544"/>
              <a:gd name="connsiteY11" fmla="*/ 2690812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1544" h="4119562">
                <a:moveTo>
                  <a:pt x="459581" y="4119562"/>
                </a:moveTo>
                <a:lnTo>
                  <a:pt x="2381" y="3890962"/>
                </a:lnTo>
                <a:lnTo>
                  <a:pt x="916781" y="3433762"/>
                </a:lnTo>
                <a:lnTo>
                  <a:pt x="2381" y="2974181"/>
                </a:lnTo>
                <a:lnTo>
                  <a:pt x="912018" y="2519363"/>
                </a:lnTo>
                <a:lnTo>
                  <a:pt x="0" y="2062162"/>
                </a:lnTo>
                <a:lnTo>
                  <a:pt x="919163" y="1607344"/>
                </a:lnTo>
                <a:lnTo>
                  <a:pt x="0" y="1145381"/>
                </a:lnTo>
                <a:lnTo>
                  <a:pt x="921544" y="688181"/>
                </a:lnTo>
                <a:cubicBezTo>
                  <a:pt x="919956" y="690563"/>
                  <a:pt x="6350" y="233362"/>
                  <a:pt x="4762" y="235744"/>
                </a:cubicBezTo>
                <a:lnTo>
                  <a:pt x="464343" y="0"/>
                </a:lnTo>
              </a:path>
            </a:pathLst>
          </a:custGeom>
          <a:ln>
            <a:solidFill>
              <a:schemeClr val="tx1">
                <a:alpha val="3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Freeform 109"/>
          <p:cNvSpPr/>
          <p:nvPr/>
        </p:nvSpPr>
        <p:spPr>
          <a:xfrm flipH="1">
            <a:off x="922835" y="2057400"/>
            <a:ext cx="921544" cy="4119562"/>
          </a:xfrm>
          <a:custGeom>
            <a:avLst/>
            <a:gdLst>
              <a:gd name="connsiteX0" fmla="*/ 457200 w 914400"/>
              <a:gd name="connsiteY0" fmla="*/ 1450181 h 1450181"/>
              <a:gd name="connsiteX1" fmla="*/ 0 w 914400"/>
              <a:gd name="connsiteY1" fmla="*/ 1221581 h 1450181"/>
              <a:gd name="connsiteX2" fmla="*/ 914400 w 914400"/>
              <a:gd name="connsiteY2" fmla="*/ 764381 h 1450181"/>
              <a:gd name="connsiteX3" fmla="*/ 0 w 914400"/>
              <a:gd name="connsiteY3" fmla="*/ 304800 h 1450181"/>
              <a:gd name="connsiteX4" fmla="*/ 807244 w 914400"/>
              <a:gd name="connsiteY4" fmla="*/ 214313 h 1450181"/>
              <a:gd name="connsiteX5" fmla="*/ 219075 w 914400"/>
              <a:gd name="connsiteY5" fmla="*/ 188119 h 1450181"/>
              <a:gd name="connsiteX6" fmla="*/ 683419 w 914400"/>
              <a:gd name="connsiteY6" fmla="*/ 109538 h 1450181"/>
              <a:gd name="connsiteX7" fmla="*/ 335756 w 914400"/>
              <a:gd name="connsiteY7" fmla="*/ 100013 h 1450181"/>
              <a:gd name="connsiteX8" fmla="*/ 635794 w 914400"/>
              <a:gd name="connsiteY8" fmla="*/ 57150 h 1450181"/>
              <a:gd name="connsiteX9" fmla="*/ 364331 w 914400"/>
              <a:gd name="connsiteY9" fmla="*/ 38100 h 1450181"/>
              <a:gd name="connsiteX10" fmla="*/ 590550 w 914400"/>
              <a:gd name="connsiteY10" fmla="*/ 21431 h 1450181"/>
              <a:gd name="connsiteX11" fmla="*/ 435769 w 914400"/>
              <a:gd name="connsiteY11" fmla="*/ 16669 h 1450181"/>
              <a:gd name="connsiteX12" fmla="*/ 557213 w 914400"/>
              <a:gd name="connsiteY12" fmla="*/ 0 h 1450181"/>
              <a:gd name="connsiteX0" fmla="*/ 457200 w 914400"/>
              <a:gd name="connsiteY0" fmla="*/ 1600199 h 1600199"/>
              <a:gd name="connsiteX1" fmla="*/ 0 w 914400"/>
              <a:gd name="connsiteY1" fmla="*/ 1371599 h 1600199"/>
              <a:gd name="connsiteX2" fmla="*/ 914400 w 914400"/>
              <a:gd name="connsiteY2" fmla="*/ 914399 h 1600199"/>
              <a:gd name="connsiteX3" fmla="*/ 0 w 914400"/>
              <a:gd name="connsiteY3" fmla="*/ 454818 h 1600199"/>
              <a:gd name="connsiteX4" fmla="*/ 909637 w 914400"/>
              <a:gd name="connsiteY4" fmla="*/ 0 h 1600199"/>
              <a:gd name="connsiteX5" fmla="*/ 219075 w 914400"/>
              <a:gd name="connsiteY5" fmla="*/ 338137 h 1600199"/>
              <a:gd name="connsiteX6" fmla="*/ 683419 w 914400"/>
              <a:gd name="connsiteY6" fmla="*/ 259556 h 1600199"/>
              <a:gd name="connsiteX7" fmla="*/ 335756 w 914400"/>
              <a:gd name="connsiteY7" fmla="*/ 250031 h 1600199"/>
              <a:gd name="connsiteX8" fmla="*/ 635794 w 914400"/>
              <a:gd name="connsiteY8" fmla="*/ 207168 h 1600199"/>
              <a:gd name="connsiteX9" fmla="*/ 364331 w 914400"/>
              <a:gd name="connsiteY9" fmla="*/ 188118 h 1600199"/>
              <a:gd name="connsiteX10" fmla="*/ 590550 w 914400"/>
              <a:gd name="connsiteY10" fmla="*/ 171449 h 1600199"/>
              <a:gd name="connsiteX11" fmla="*/ 435769 w 914400"/>
              <a:gd name="connsiteY11" fmla="*/ 166687 h 1600199"/>
              <a:gd name="connsiteX12" fmla="*/ 557213 w 914400"/>
              <a:gd name="connsiteY12" fmla="*/ 150018 h 1600199"/>
              <a:gd name="connsiteX0" fmla="*/ 459581 w 916781"/>
              <a:gd name="connsiteY0" fmla="*/ 2057400 h 2057400"/>
              <a:gd name="connsiteX1" fmla="*/ 2381 w 916781"/>
              <a:gd name="connsiteY1" fmla="*/ 1828800 h 2057400"/>
              <a:gd name="connsiteX2" fmla="*/ 916781 w 916781"/>
              <a:gd name="connsiteY2" fmla="*/ 1371600 h 2057400"/>
              <a:gd name="connsiteX3" fmla="*/ 2381 w 916781"/>
              <a:gd name="connsiteY3" fmla="*/ 912019 h 2057400"/>
              <a:gd name="connsiteX4" fmla="*/ 912018 w 916781"/>
              <a:gd name="connsiteY4" fmla="*/ 457201 h 2057400"/>
              <a:gd name="connsiteX5" fmla="*/ 0 w 916781"/>
              <a:gd name="connsiteY5" fmla="*/ 0 h 2057400"/>
              <a:gd name="connsiteX6" fmla="*/ 685800 w 916781"/>
              <a:gd name="connsiteY6" fmla="*/ 716757 h 2057400"/>
              <a:gd name="connsiteX7" fmla="*/ 338137 w 916781"/>
              <a:gd name="connsiteY7" fmla="*/ 707232 h 2057400"/>
              <a:gd name="connsiteX8" fmla="*/ 638175 w 916781"/>
              <a:gd name="connsiteY8" fmla="*/ 664369 h 2057400"/>
              <a:gd name="connsiteX9" fmla="*/ 366712 w 916781"/>
              <a:gd name="connsiteY9" fmla="*/ 645319 h 2057400"/>
              <a:gd name="connsiteX10" fmla="*/ 592931 w 916781"/>
              <a:gd name="connsiteY10" fmla="*/ 628650 h 2057400"/>
              <a:gd name="connsiteX11" fmla="*/ 438150 w 916781"/>
              <a:gd name="connsiteY11" fmla="*/ 623888 h 2057400"/>
              <a:gd name="connsiteX12" fmla="*/ 559594 w 916781"/>
              <a:gd name="connsiteY12" fmla="*/ 607219 h 2057400"/>
              <a:gd name="connsiteX0" fmla="*/ 459581 w 919163"/>
              <a:gd name="connsiteY0" fmla="*/ 2512218 h 2512218"/>
              <a:gd name="connsiteX1" fmla="*/ 2381 w 919163"/>
              <a:gd name="connsiteY1" fmla="*/ 2283618 h 2512218"/>
              <a:gd name="connsiteX2" fmla="*/ 916781 w 919163"/>
              <a:gd name="connsiteY2" fmla="*/ 1826418 h 2512218"/>
              <a:gd name="connsiteX3" fmla="*/ 2381 w 919163"/>
              <a:gd name="connsiteY3" fmla="*/ 1366837 h 2512218"/>
              <a:gd name="connsiteX4" fmla="*/ 912018 w 919163"/>
              <a:gd name="connsiteY4" fmla="*/ 912019 h 2512218"/>
              <a:gd name="connsiteX5" fmla="*/ 0 w 919163"/>
              <a:gd name="connsiteY5" fmla="*/ 454818 h 2512218"/>
              <a:gd name="connsiteX6" fmla="*/ 919163 w 919163"/>
              <a:gd name="connsiteY6" fmla="*/ 0 h 2512218"/>
              <a:gd name="connsiteX7" fmla="*/ 338137 w 919163"/>
              <a:gd name="connsiteY7" fmla="*/ 1162050 h 2512218"/>
              <a:gd name="connsiteX8" fmla="*/ 638175 w 919163"/>
              <a:gd name="connsiteY8" fmla="*/ 1119187 h 2512218"/>
              <a:gd name="connsiteX9" fmla="*/ 366712 w 919163"/>
              <a:gd name="connsiteY9" fmla="*/ 1100137 h 2512218"/>
              <a:gd name="connsiteX10" fmla="*/ 592931 w 919163"/>
              <a:gd name="connsiteY10" fmla="*/ 1083468 h 2512218"/>
              <a:gd name="connsiteX11" fmla="*/ 438150 w 919163"/>
              <a:gd name="connsiteY11" fmla="*/ 1078706 h 2512218"/>
              <a:gd name="connsiteX12" fmla="*/ 559594 w 919163"/>
              <a:gd name="connsiteY12" fmla="*/ 1062037 h 2512218"/>
              <a:gd name="connsiteX0" fmla="*/ 459581 w 919163"/>
              <a:gd name="connsiteY0" fmla="*/ 2974181 h 2974181"/>
              <a:gd name="connsiteX1" fmla="*/ 2381 w 919163"/>
              <a:gd name="connsiteY1" fmla="*/ 2745581 h 2974181"/>
              <a:gd name="connsiteX2" fmla="*/ 916781 w 919163"/>
              <a:gd name="connsiteY2" fmla="*/ 2288381 h 2974181"/>
              <a:gd name="connsiteX3" fmla="*/ 2381 w 919163"/>
              <a:gd name="connsiteY3" fmla="*/ 1828800 h 2974181"/>
              <a:gd name="connsiteX4" fmla="*/ 912018 w 919163"/>
              <a:gd name="connsiteY4" fmla="*/ 1373982 h 2974181"/>
              <a:gd name="connsiteX5" fmla="*/ 0 w 919163"/>
              <a:gd name="connsiteY5" fmla="*/ 916781 h 2974181"/>
              <a:gd name="connsiteX6" fmla="*/ 919163 w 919163"/>
              <a:gd name="connsiteY6" fmla="*/ 461963 h 2974181"/>
              <a:gd name="connsiteX7" fmla="*/ 0 w 919163"/>
              <a:gd name="connsiteY7" fmla="*/ 0 h 2974181"/>
              <a:gd name="connsiteX8" fmla="*/ 638175 w 919163"/>
              <a:gd name="connsiteY8" fmla="*/ 1581150 h 2974181"/>
              <a:gd name="connsiteX9" fmla="*/ 366712 w 919163"/>
              <a:gd name="connsiteY9" fmla="*/ 1562100 h 2974181"/>
              <a:gd name="connsiteX10" fmla="*/ 592931 w 919163"/>
              <a:gd name="connsiteY10" fmla="*/ 1545431 h 2974181"/>
              <a:gd name="connsiteX11" fmla="*/ 438150 w 919163"/>
              <a:gd name="connsiteY11" fmla="*/ 1540669 h 2974181"/>
              <a:gd name="connsiteX12" fmla="*/ 559594 w 919163"/>
              <a:gd name="connsiteY12" fmla="*/ 1524000 h 2974181"/>
              <a:gd name="connsiteX0" fmla="*/ 459581 w 921544"/>
              <a:gd name="connsiteY0" fmla="*/ 3424237 h 3424237"/>
              <a:gd name="connsiteX1" fmla="*/ 2381 w 921544"/>
              <a:gd name="connsiteY1" fmla="*/ 3195637 h 3424237"/>
              <a:gd name="connsiteX2" fmla="*/ 916781 w 921544"/>
              <a:gd name="connsiteY2" fmla="*/ 2738437 h 3424237"/>
              <a:gd name="connsiteX3" fmla="*/ 2381 w 921544"/>
              <a:gd name="connsiteY3" fmla="*/ 2278856 h 3424237"/>
              <a:gd name="connsiteX4" fmla="*/ 912018 w 921544"/>
              <a:gd name="connsiteY4" fmla="*/ 1824038 h 3424237"/>
              <a:gd name="connsiteX5" fmla="*/ 0 w 921544"/>
              <a:gd name="connsiteY5" fmla="*/ 1366837 h 3424237"/>
              <a:gd name="connsiteX6" fmla="*/ 919163 w 921544"/>
              <a:gd name="connsiteY6" fmla="*/ 912019 h 3424237"/>
              <a:gd name="connsiteX7" fmla="*/ 0 w 921544"/>
              <a:gd name="connsiteY7" fmla="*/ 450056 h 3424237"/>
              <a:gd name="connsiteX8" fmla="*/ 921544 w 921544"/>
              <a:gd name="connsiteY8" fmla="*/ 0 h 3424237"/>
              <a:gd name="connsiteX9" fmla="*/ 366712 w 921544"/>
              <a:gd name="connsiteY9" fmla="*/ 2012156 h 3424237"/>
              <a:gd name="connsiteX10" fmla="*/ 592931 w 921544"/>
              <a:gd name="connsiteY10" fmla="*/ 1995487 h 3424237"/>
              <a:gd name="connsiteX11" fmla="*/ 438150 w 921544"/>
              <a:gd name="connsiteY11" fmla="*/ 1990725 h 3424237"/>
              <a:gd name="connsiteX12" fmla="*/ 559594 w 921544"/>
              <a:gd name="connsiteY12" fmla="*/ 1974056 h 3424237"/>
              <a:gd name="connsiteX0" fmla="*/ 459581 w 1081098"/>
              <a:gd name="connsiteY0" fmla="*/ 3424237 h 3424237"/>
              <a:gd name="connsiteX1" fmla="*/ 2381 w 1081098"/>
              <a:gd name="connsiteY1" fmla="*/ 3195637 h 3424237"/>
              <a:gd name="connsiteX2" fmla="*/ 916781 w 1081098"/>
              <a:gd name="connsiteY2" fmla="*/ 2738437 h 3424237"/>
              <a:gd name="connsiteX3" fmla="*/ 2381 w 1081098"/>
              <a:gd name="connsiteY3" fmla="*/ 2278856 h 3424237"/>
              <a:gd name="connsiteX4" fmla="*/ 912018 w 1081098"/>
              <a:gd name="connsiteY4" fmla="*/ 1824038 h 3424237"/>
              <a:gd name="connsiteX5" fmla="*/ 0 w 1081098"/>
              <a:gd name="connsiteY5" fmla="*/ 1366837 h 3424237"/>
              <a:gd name="connsiteX6" fmla="*/ 919163 w 1081098"/>
              <a:gd name="connsiteY6" fmla="*/ 912019 h 3424237"/>
              <a:gd name="connsiteX7" fmla="*/ 0 w 1081098"/>
              <a:gd name="connsiteY7" fmla="*/ 450056 h 3424237"/>
              <a:gd name="connsiteX8" fmla="*/ 921544 w 1081098"/>
              <a:gd name="connsiteY8" fmla="*/ 0 h 3424237"/>
              <a:gd name="connsiteX9" fmla="*/ 1081087 w 1081098"/>
              <a:gd name="connsiteY9" fmla="*/ 195263 h 3424237"/>
              <a:gd name="connsiteX10" fmla="*/ 366712 w 1081098"/>
              <a:gd name="connsiteY10" fmla="*/ 2012156 h 3424237"/>
              <a:gd name="connsiteX11" fmla="*/ 592931 w 1081098"/>
              <a:gd name="connsiteY11" fmla="*/ 1995487 h 3424237"/>
              <a:gd name="connsiteX12" fmla="*/ 438150 w 1081098"/>
              <a:gd name="connsiteY12" fmla="*/ 1990725 h 3424237"/>
              <a:gd name="connsiteX13" fmla="*/ 559594 w 1081098"/>
              <a:gd name="connsiteY13" fmla="*/ 1974056 h 3424237"/>
              <a:gd name="connsiteX0" fmla="*/ 459581 w 1081098"/>
              <a:gd name="connsiteY0" fmla="*/ 3431381 h 3431381"/>
              <a:gd name="connsiteX1" fmla="*/ 2381 w 1081098"/>
              <a:gd name="connsiteY1" fmla="*/ 3202781 h 3431381"/>
              <a:gd name="connsiteX2" fmla="*/ 916781 w 1081098"/>
              <a:gd name="connsiteY2" fmla="*/ 2745581 h 3431381"/>
              <a:gd name="connsiteX3" fmla="*/ 2381 w 1081098"/>
              <a:gd name="connsiteY3" fmla="*/ 2286000 h 3431381"/>
              <a:gd name="connsiteX4" fmla="*/ 912018 w 1081098"/>
              <a:gd name="connsiteY4" fmla="*/ 1831182 h 3431381"/>
              <a:gd name="connsiteX5" fmla="*/ 0 w 1081098"/>
              <a:gd name="connsiteY5" fmla="*/ 1373981 h 3431381"/>
              <a:gd name="connsiteX6" fmla="*/ 919163 w 1081098"/>
              <a:gd name="connsiteY6" fmla="*/ 919163 h 3431381"/>
              <a:gd name="connsiteX7" fmla="*/ 0 w 1081098"/>
              <a:gd name="connsiteY7" fmla="*/ 457200 h 3431381"/>
              <a:gd name="connsiteX8" fmla="*/ 921544 w 1081098"/>
              <a:gd name="connsiteY8" fmla="*/ 0 h 3431381"/>
              <a:gd name="connsiteX9" fmla="*/ 1081087 w 1081098"/>
              <a:gd name="connsiteY9" fmla="*/ 202407 h 3431381"/>
              <a:gd name="connsiteX10" fmla="*/ 366712 w 1081098"/>
              <a:gd name="connsiteY10" fmla="*/ 2019300 h 3431381"/>
              <a:gd name="connsiteX11" fmla="*/ 592931 w 1081098"/>
              <a:gd name="connsiteY11" fmla="*/ 2002631 h 3431381"/>
              <a:gd name="connsiteX12" fmla="*/ 438150 w 1081098"/>
              <a:gd name="connsiteY12" fmla="*/ 1997869 h 3431381"/>
              <a:gd name="connsiteX13" fmla="*/ 559594 w 1081098"/>
              <a:gd name="connsiteY13" fmla="*/ 1981200 h 3431381"/>
              <a:gd name="connsiteX0" fmla="*/ 459581 w 921544"/>
              <a:gd name="connsiteY0" fmla="*/ 3883827 h 3883827"/>
              <a:gd name="connsiteX1" fmla="*/ 2381 w 921544"/>
              <a:gd name="connsiteY1" fmla="*/ 3655227 h 3883827"/>
              <a:gd name="connsiteX2" fmla="*/ 916781 w 921544"/>
              <a:gd name="connsiteY2" fmla="*/ 3198027 h 3883827"/>
              <a:gd name="connsiteX3" fmla="*/ 2381 w 921544"/>
              <a:gd name="connsiteY3" fmla="*/ 2738446 h 3883827"/>
              <a:gd name="connsiteX4" fmla="*/ 912018 w 921544"/>
              <a:gd name="connsiteY4" fmla="*/ 2283628 h 3883827"/>
              <a:gd name="connsiteX5" fmla="*/ 0 w 921544"/>
              <a:gd name="connsiteY5" fmla="*/ 1826427 h 3883827"/>
              <a:gd name="connsiteX6" fmla="*/ 919163 w 921544"/>
              <a:gd name="connsiteY6" fmla="*/ 1371609 h 3883827"/>
              <a:gd name="connsiteX7" fmla="*/ 0 w 921544"/>
              <a:gd name="connsiteY7" fmla="*/ 909646 h 3883827"/>
              <a:gd name="connsiteX8" fmla="*/ 921544 w 921544"/>
              <a:gd name="connsiteY8" fmla="*/ 452446 h 3883827"/>
              <a:gd name="connsiteX9" fmla="*/ 4762 w 921544"/>
              <a:gd name="connsiteY9" fmla="*/ 9 h 3883827"/>
              <a:gd name="connsiteX10" fmla="*/ 366712 w 921544"/>
              <a:gd name="connsiteY10" fmla="*/ 2471746 h 3883827"/>
              <a:gd name="connsiteX11" fmla="*/ 592931 w 921544"/>
              <a:gd name="connsiteY11" fmla="*/ 2455077 h 3883827"/>
              <a:gd name="connsiteX12" fmla="*/ 438150 w 921544"/>
              <a:gd name="connsiteY12" fmla="*/ 2450315 h 3883827"/>
              <a:gd name="connsiteX13" fmla="*/ 559594 w 921544"/>
              <a:gd name="connsiteY13" fmla="*/ 2433646 h 3883827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11" fmla="*/ 592931 w 921544"/>
              <a:gd name="connsiteY11" fmla="*/ 2690812 h 4119562"/>
              <a:gd name="connsiteX12" fmla="*/ 438150 w 921544"/>
              <a:gd name="connsiteY12" fmla="*/ 2686050 h 4119562"/>
              <a:gd name="connsiteX13" fmla="*/ 559594 w 921544"/>
              <a:gd name="connsiteY13" fmla="*/ 2669381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11" fmla="*/ 592931 w 921544"/>
              <a:gd name="connsiteY11" fmla="*/ 2690812 h 4119562"/>
              <a:gd name="connsiteX12" fmla="*/ 438150 w 921544"/>
              <a:gd name="connsiteY12" fmla="*/ 2686050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11" fmla="*/ 592931 w 921544"/>
              <a:gd name="connsiteY11" fmla="*/ 2690812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2018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  <a:gd name="connsiteX0" fmla="*/ 459581 w 921544"/>
              <a:gd name="connsiteY0" fmla="*/ 4119562 h 4119562"/>
              <a:gd name="connsiteX1" fmla="*/ 2381 w 921544"/>
              <a:gd name="connsiteY1" fmla="*/ 3890962 h 4119562"/>
              <a:gd name="connsiteX2" fmla="*/ 916781 w 921544"/>
              <a:gd name="connsiteY2" fmla="*/ 3433762 h 4119562"/>
              <a:gd name="connsiteX3" fmla="*/ 2381 w 921544"/>
              <a:gd name="connsiteY3" fmla="*/ 2974181 h 4119562"/>
              <a:gd name="connsiteX4" fmla="*/ 919162 w 921544"/>
              <a:gd name="connsiteY4" fmla="*/ 2519363 h 4119562"/>
              <a:gd name="connsiteX5" fmla="*/ 0 w 921544"/>
              <a:gd name="connsiteY5" fmla="*/ 2062162 h 4119562"/>
              <a:gd name="connsiteX6" fmla="*/ 919163 w 921544"/>
              <a:gd name="connsiteY6" fmla="*/ 1607344 h 4119562"/>
              <a:gd name="connsiteX7" fmla="*/ 0 w 921544"/>
              <a:gd name="connsiteY7" fmla="*/ 1145381 h 4119562"/>
              <a:gd name="connsiteX8" fmla="*/ 921544 w 921544"/>
              <a:gd name="connsiteY8" fmla="*/ 688181 h 4119562"/>
              <a:gd name="connsiteX9" fmla="*/ 4762 w 921544"/>
              <a:gd name="connsiteY9" fmla="*/ 235744 h 4119562"/>
              <a:gd name="connsiteX10" fmla="*/ 464343 w 921544"/>
              <a:gd name="connsiteY10" fmla="*/ 0 h 411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21544" h="4119562">
                <a:moveTo>
                  <a:pt x="459581" y="4119562"/>
                </a:moveTo>
                <a:lnTo>
                  <a:pt x="2381" y="3890962"/>
                </a:lnTo>
                <a:lnTo>
                  <a:pt x="916781" y="3433762"/>
                </a:lnTo>
                <a:lnTo>
                  <a:pt x="2381" y="2974181"/>
                </a:lnTo>
                <a:lnTo>
                  <a:pt x="919162" y="2519363"/>
                </a:lnTo>
                <a:lnTo>
                  <a:pt x="0" y="2062162"/>
                </a:lnTo>
                <a:lnTo>
                  <a:pt x="919163" y="1607344"/>
                </a:lnTo>
                <a:lnTo>
                  <a:pt x="0" y="1145381"/>
                </a:lnTo>
                <a:lnTo>
                  <a:pt x="921544" y="688181"/>
                </a:lnTo>
                <a:cubicBezTo>
                  <a:pt x="919956" y="690563"/>
                  <a:pt x="6350" y="233362"/>
                  <a:pt x="4762" y="235744"/>
                </a:cubicBezTo>
                <a:lnTo>
                  <a:pt x="464343" y="0"/>
                </a:lnTo>
              </a:path>
            </a:pathLst>
          </a:custGeom>
          <a:ln>
            <a:solidFill>
              <a:schemeClr val="tx1">
                <a:alpha val="3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3" name="Straight Connector 112"/>
          <p:cNvCxnSpPr/>
          <p:nvPr/>
        </p:nvCxnSpPr>
        <p:spPr>
          <a:xfrm flipV="1">
            <a:off x="3439816" y="2066924"/>
            <a:ext cx="0" cy="4114800"/>
          </a:xfrm>
          <a:prstGeom prst="line">
            <a:avLst/>
          </a:prstGeom>
          <a:ln w="4127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Freeform 113"/>
          <p:cNvSpPr/>
          <p:nvPr/>
        </p:nvSpPr>
        <p:spPr>
          <a:xfrm>
            <a:off x="2524548" y="2062993"/>
            <a:ext cx="924303" cy="4116427"/>
          </a:xfrm>
          <a:custGeom>
            <a:avLst/>
            <a:gdLst>
              <a:gd name="connsiteX0" fmla="*/ 481781 w 924232"/>
              <a:gd name="connsiteY0" fmla="*/ 4119716 h 4119716"/>
              <a:gd name="connsiteX1" fmla="*/ 924232 w 924232"/>
              <a:gd name="connsiteY1" fmla="*/ 3667432 h 4119716"/>
              <a:gd name="connsiteX2" fmla="*/ 9832 w 924232"/>
              <a:gd name="connsiteY2" fmla="*/ 2753032 h 4119716"/>
              <a:gd name="connsiteX3" fmla="*/ 914400 w 924232"/>
              <a:gd name="connsiteY3" fmla="*/ 1838632 h 4119716"/>
              <a:gd name="connsiteX4" fmla="*/ 0 w 924232"/>
              <a:gd name="connsiteY4" fmla="*/ 924232 h 4119716"/>
              <a:gd name="connsiteX5" fmla="*/ 914400 w 924232"/>
              <a:gd name="connsiteY5" fmla="*/ 0 h 4119716"/>
              <a:gd name="connsiteX0" fmla="*/ 481781 w 917653"/>
              <a:gd name="connsiteY0" fmla="*/ 4119716 h 4119716"/>
              <a:gd name="connsiteX1" fmla="*/ 917653 w 917653"/>
              <a:gd name="connsiteY1" fmla="*/ 3660854 h 4119716"/>
              <a:gd name="connsiteX2" fmla="*/ 9832 w 917653"/>
              <a:gd name="connsiteY2" fmla="*/ 2753032 h 4119716"/>
              <a:gd name="connsiteX3" fmla="*/ 914400 w 917653"/>
              <a:gd name="connsiteY3" fmla="*/ 1838632 h 4119716"/>
              <a:gd name="connsiteX4" fmla="*/ 0 w 917653"/>
              <a:gd name="connsiteY4" fmla="*/ 924232 h 4119716"/>
              <a:gd name="connsiteX5" fmla="*/ 914400 w 917653"/>
              <a:gd name="connsiteY5" fmla="*/ 0 h 4119716"/>
              <a:gd name="connsiteX0" fmla="*/ 485106 w 920978"/>
              <a:gd name="connsiteY0" fmla="*/ 4119716 h 4119716"/>
              <a:gd name="connsiteX1" fmla="*/ 920978 w 920978"/>
              <a:gd name="connsiteY1" fmla="*/ 3660854 h 4119716"/>
              <a:gd name="connsiteX2" fmla="*/ 0 w 920978"/>
              <a:gd name="connsiteY2" fmla="*/ 2746454 h 4119716"/>
              <a:gd name="connsiteX3" fmla="*/ 917725 w 920978"/>
              <a:gd name="connsiteY3" fmla="*/ 1838632 h 4119716"/>
              <a:gd name="connsiteX4" fmla="*/ 3325 w 920978"/>
              <a:gd name="connsiteY4" fmla="*/ 924232 h 4119716"/>
              <a:gd name="connsiteX5" fmla="*/ 917725 w 920978"/>
              <a:gd name="connsiteY5" fmla="*/ 0 h 4119716"/>
              <a:gd name="connsiteX0" fmla="*/ 485106 w 924303"/>
              <a:gd name="connsiteY0" fmla="*/ 4119716 h 4119716"/>
              <a:gd name="connsiteX1" fmla="*/ 920978 w 924303"/>
              <a:gd name="connsiteY1" fmla="*/ 3660854 h 4119716"/>
              <a:gd name="connsiteX2" fmla="*/ 0 w 924303"/>
              <a:gd name="connsiteY2" fmla="*/ 2746454 h 4119716"/>
              <a:gd name="connsiteX3" fmla="*/ 924303 w 924303"/>
              <a:gd name="connsiteY3" fmla="*/ 1832054 h 4119716"/>
              <a:gd name="connsiteX4" fmla="*/ 3325 w 924303"/>
              <a:gd name="connsiteY4" fmla="*/ 924232 h 4119716"/>
              <a:gd name="connsiteX5" fmla="*/ 917725 w 924303"/>
              <a:gd name="connsiteY5" fmla="*/ 0 h 4119716"/>
              <a:gd name="connsiteX0" fmla="*/ 485106 w 924303"/>
              <a:gd name="connsiteY0" fmla="*/ 4119716 h 4119716"/>
              <a:gd name="connsiteX1" fmla="*/ 920978 w 924303"/>
              <a:gd name="connsiteY1" fmla="*/ 3660854 h 4119716"/>
              <a:gd name="connsiteX2" fmla="*/ 0 w 924303"/>
              <a:gd name="connsiteY2" fmla="*/ 2746454 h 4119716"/>
              <a:gd name="connsiteX3" fmla="*/ 924303 w 924303"/>
              <a:gd name="connsiteY3" fmla="*/ 1832054 h 4119716"/>
              <a:gd name="connsiteX4" fmla="*/ 36 w 924303"/>
              <a:gd name="connsiteY4" fmla="*/ 920943 h 4119716"/>
              <a:gd name="connsiteX5" fmla="*/ 917725 w 924303"/>
              <a:gd name="connsiteY5" fmla="*/ 0 h 4119716"/>
              <a:gd name="connsiteX0" fmla="*/ 485106 w 924303"/>
              <a:gd name="connsiteY0" fmla="*/ 4034197 h 4034197"/>
              <a:gd name="connsiteX1" fmla="*/ 920978 w 924303"/>
              <a:gd name="connsiteY1" fmla="*/ 3575335 h 4034197"/>
              <a:gd name="connsiteX2" fmla="*/ 0 w 924303"/>
              <a:gd name="connsiteY2" fmla="*/ 2660935 h 4034197"/>
              <a:gd name="connsiteX3" fmla="*/ 924303 w 924303"/>
              <a:gd name="connsiteY3" fmla="*/ 1746535 h 4034197"/>
              <a:gd name="connsiteX4" fmla="*/ 36 w 924303"/>
              <a:gd name="connsiteY4" fmla="*/ 835424 h 4034197"/>
              <a:gd name="connsiteX5" fmla="*/ 766422 w 924303"/>
              <a:gd name="connsiteY5" fmla="*/ 0 h 4034197"/>
              <a:gd name="connsiteX0" fmla="*/ 485106 w 924303"/>
              <a:gd name="connsiteY0" fmla="*/ 4116427 h 4116427"/>
              <a:gd name="connsiteX1" fmla="*/ 920978 w 924303"/>
              <a:gd name="connsiteY1" fmla="*/ 3657565 h 4116427"/>
              <a:gd name="connsiteX2" fmla="*/ 0 w 924303"/>
              <a:gd name="connsiteY2" fmla="*/ 2743165 h 4116427"/>
              <a:gd name="connsiteX3" fmla="*/ 924303 w 924303"/>
              <a:gd name="connsiteY3" fmla="*/ 1828765 h 4116427"/>
              <a:gd name="connsiteX4" fmla="*/ 36 w 924303"/>
              <a:gd name="connsiteY4" fmla="*/ 917654 h 4116427"/>
              <a:gd name="connsiteX5" fmla="*/ 921015 w 924303"/>
              <a:gd name="connsiteY5" fmla="*/ 0 h 4116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303" h="4116427">
                <a:moveTo>
                  <a:pt x="485106" y="4116427"/>
                </a:moveTo>
                <a:lnTo>
                  <a:pt x="920978" y="3657565"/>
                </a:lnTo>
                <a:lnTo>
                  <a:pt x="0" y="2743165"/>
                </a:lnTo>
                <a:lnTo>
                  <a:pt x="924303" y="1828765"/>
                </a:lnTo>
                <a:lnTo>
                  <a:pt x="36" y="917654"/>
                </a:lnTo>
                <a:lnTo>
                  <a:pt x="921015" y="0"/>
                </a:lnTo>
              </a:path>
            </a:pathLst>
          </a:custGeom>
          <a:ln>
            <a:solidFill>
              <a:schemeClr val="tx1">
                <a:alpha val="3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Freeform 114"/>
          <p:cNvSpPr/>
          <p:nvPr/>
        </p:nvSpPr>
        <p:spPr>
          <a:xfrm flipH="1">
            <a:off x="2522127" y="2062162"/>
            <a:ext cx="924303" cy="4116427"/>
          </a:xfrm>
          <a:custGeom>
            <a:avLst/>
            <a:gdLst>
              <a:gd name="connsiteX0" fmla="*/ 481781 w 924232"/>
              <a:gd name="connsiteY0" fmla="*/ 4119716 h 4119716"/>
              <a:gd name="connsiteX1" fmla="*/ 924232 w 924232"/>
              <a:gd name="connsiteY1" fmla="*/ 3667432 h 4119716"/>
              <a:gd name="connsiteX2" fmla="*/ 9832 w 924232"/>
              <a:gd name="connsiteY2" fmla="*/ 2753032 h 4119716"/>
              <a:gd name="connsiteX3" fmla="*/ 914400 w 924232"/>
              <a:gd name="connsiteY3" fmla="*/ 1838632 h 4119716"/>
              <a:gd name="connsiteX4" fmla="*/ 0 w 924232"/>
              <a:gd name="connsiteY4" fmla="*/ 924232 h 4119716"/>
              <a:gd name="connsiteX5" fmla="*/ 914400 w 924232"/>
              <a:gd name="connsiteY5" fmla="*/ 0 h 4119716"/>
              <a:gd name="connsiteX0" fmla="*/ 481781 w 917653"/>
              <a:gd name="connsiteY0" fmla="*/ 4119716 h 4119716"/>
              <a:gd name="connsiteX1" fmla="*/ 917653 w 917653"/>
              <a:gd name="connsiteY1" fmla="*/ 3660854 h 4119716"/>
              <a:gd name="connsiteX2" fmla="*/ 9832 w 917653"/>
              <a:gd name="connsiteY2" fmla="*/ 2753032 h 4119716"/>
              <a:gd name="connsiteX3" fmla="*/ 914400 w 917653"/>
              <a:gd name="connsiteY3" fmla="*/ 1838632 h 4119716"/>
              <a:gd name="connsiteX4" fmla="*/ 0 w 917653"/>
              <a:gd name="connsiteY4" fmla="*/ 924232 h 4119716"/>
              <a:gd name="connsiteX5" fmla="*/ 914400 w 917653"/>
              <a:gd name="connsiteY5" fmla="*/ 0 h 4119716"/>
              <a:gd name="connsiteX0" fmla="*/ 485106 w 920978"/>
              <a:gd name="connsiteY0" fmla="*/ 4119716 h 4119716"/>
              <a:gd name="connsiteX1" fmla="*/ 920978 w 920978"/>
              <a:gd name="connsiteY1" fmla="*/ 3660854 h 4119716"/>
              <a:gd name="connsiteX2" fmla="*/ 0 w 920978"/>
              <a:gd name="connsiteY2" fmla="*/ 2746454 h 4119716"/>
              <a:gd name="connsiteX3" fmla="*/ 917725 w 920978"/>
              <a:gd name="connsiteY3" fmla="*/ 1838632 h 4119716"/>
              <a:gd name="connsiteX4" fmla="*/ 3325 w 920978"/>
              <a:gd name="connsiteY4" fmla="*/ 924232 h 4119716"/>
              <a:gd name="connsiteX5" fmla="*/ 917725 w 920978"/>
              <a:gd name="connsiteY5" fmla="*/ 0 h 4119716"/>
              <a:gd name="connsiteX0" fmla="*/ 485106 w 924303"/>
              <a:gd name="connsiteY0" fmla="*/ 4119716 h 4119716"/>
              <a:gd name="connsiteX1" fmla="*/ 920978 w 924303"/>
              <a:gd name="connsiteY1" fmla="*/ 3660854 h 4119716"/>
              <a:gd name="connsiteX2" fmla="*/ 0 w 924303"/>
              <a:gd name="connsiteY2" fmla="*/ 2746454 h 4119716"/>
              <a:gd name="connsiteX3" fmla="*/ 924303 w 924303"/>
              <a:gd name="connsiteY3" fmla="*/ 1832054 h 4119716"/>
              <a:gd name="connsiteX4" fmla="*/ 3325 w 924303"/>
              <a:gd name="connsiteY4" fmla="*/ 924232 h 4119716"/>
              <a:gd name="connsiteX5" fmla="*/ 917725 w 924303"/>
              <a:gd name="connsiteY5" fmla="*/ 0 h 4119716"/>
              <a:gd name="connsiteX0" fmla="*/ 485106 w 924303"/>
              <a:gd name="connsiteY0" fmla="*/ 4119716 h 4119716"/>
              <a:gd name="connsiteX1" fmla="*/ 920978 w 924303"/>
              <a:gd name="connsiteY1" fmla="*/ 3660854 h 4119716"/>
              <a:gd name="connsiteX2" fmla="*/ 0 w 924303"/>
              <a:gd name="connsiteY2" fmla="*/ 2746454 h 4119716"/>
              <a:gd name="connsiteX3" fmla="*/ 924303 w 924303"/>
              <a:gd name="connsiteY3" fmla="*/ 1832054 h 4119716"/>
              <a:gd name="connsiteX4" fmla="*/ 36 w 924303"/>
              <a:gd name="connsiteY4" fmla="*/ 920943 h 4119716"/>
              <a:gd name="connsiteX5" fmla="*/ 917725 w 924303"/>
              <a:gd name="connsiteY5" fmla="*/ 0 h 4119716"/>
              <a:gd name="connsiteX0" fmla="*/ 485106 w 924303"/>
              <a:gd name="connsiteY0" fmla="*/ 4034197 h 4034197"/>
              <a:gd name="connsiteX1" fmla="*/ 920978 w 924303"/>
              <a:gd name="connsiteY1" fmla="*/ 3575335 h 4034197"/>
              <a:gd name="connsiteX2" fmla="*/ 0 w 924303"/>
              <a:gd name="connsiteY2" fmla="*/ 2660935 h 4034197"/>
              <a:gd name="connsiteX3" fmla="*/ 924303 w 924303"/>
              <a:gd name="connsiteY3" fmla="*/ 1746535 h 4034197"/>
              <a:gd name="connsiteX4" fmla="*/ 36 w 924303"/>
              <a:gd name="connsiteY4" fmla="*/ 835424 h 4034197"/>
              <a:gd name="connsiteX5" fmla="*/ 766422 w 924303"/>
              <a:gd name="connsiteY5" fmla="*/ 0 h 4034197"/>
              <a:gd name="connsiteX0" fmla="*/ 485106 w 924303"/>
              <a:gd name="connsiteY0" fmla="*/ 4116427 h 4116427"/>
              <a:gd name="connsiteX1" fmla="*/ 920978 w 924303"/>
              <a:gd name="connsiteY1" fmla="*/ 3657565 h 4116427"/>
              <a:gd name="connsiteX2" fmla="*/ 0 w 924303"/>
              <a:gd name="connsiteY2" fmla="*/ 2743165 h 4116427"/>
              <a:gd name="connsiteX3" fmla="*/ 924303 w 924303"/>
              <a:gd name="connsiteY3" fmla="*/ 1828765 h 4116427"/>
              <a:gd name="connsiteX4" fmla="*/ 36 w 924303"/>
              <a:gd name="connsiteY4" fmla="*/ 917654 h 4116427"/>
              <a:gd name="connsiteX5" fmla="*/ 921015 w 924303"/>
              <a:gd name="connsiteY5" fmla="*/ 0 h 4116427"/>
              <a:gd name="connsiteX0" fmla="*/ 439386 w 924303"/>
              <a:gd name="connsiteY0" fmla="*/ 4116427 h 4116427"/>
              <a:gd name="connsiteX1" fmla="*/ 920978 w 924303"/>
              <a:gd name="connsiteY1" fmla="*/ 3657565 h 4116427"/>
              <a:gd name="connsiteX2" fmla="*/ 0 w 924303"/>
              <a:gd name="connsiteY2" fmla="*/ 2743165 h 4116427"/>
              <a:gd name="connsiteX3" fmla="*/ 924303 w 924303"/>
              <a:gd name="connsiteY3" fmla="*/ 1828765 h 4116427"/>
              <a:gd name="connsiteX4" fmla="*/ 36 w 924303"/>
              <a:gd name="connsiteY4" fmla="*/ 917654 h 4116427"/>
              <a:gd name="connsiteX5" fmla="*/ 921015 w 924303"/>
              <a:gd name="connsiteY5" fmla="*/ 0 h 4116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303" h="4116427">
                <a:moveTo>
                  <a:pt x="439386" y="4116427"/>
                </a:moveTo>
                <a:lnTo>
                  <a:pt x="920978" y="3657565"/>
                </a:lnTo>
                <a:lnTo>
                  <a:pt x="0" y="2743165"/>
                </a:lnTo>
                <a:lnTo>
                  <a:pt x="924303" y="1828765"/>
                </a:lnTo>
                <a:lnTo>
                  <a:pt x="36" y="917654"/>
                </a:lnTo>
                <a:lnTo>
                  <a:pt x="921015" y="0"/>
                </a:lnTo>
              </a:path>
            </a:pathLst>
          </a:custGeom>
          <a:ln>
            <a:solidFill>
              <a:schemeClr val="tx1">
                <a:alpha val="3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2428568" y="1980216"/>
            <a:ext cx="182880" cy="1828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Oval 117"/>
          <p:cNvSpPr/>
          <p:nvPr/>
        </p:nvSpPr>
        <p:spPr>
          <a:xfrm>
            <a:off x="3352800" y="1981200"/>
            <a:ext cx="182880" cy="1828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Oval 118"/>
          <p:cNvSpPr/>
          <p:nvPr/>
        </p:nvSpPr>
        <p:spPr>
          <a:xfrm>
            <a:off x="2906416" y="1991032"/>
            <a:ext cx="182880" cy="1828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2830216" y="1676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Arc 120"/>
          <p:cNvSpPr/>
          <p:nvPr/>
        </p:nvSpPr>
        <p:spPr>
          <a:xfrm>
            <a:off x="609600" y="3810000"/>
            <a:ext cx="640080" cy="640080"/>
          </a:xfrm>
          <a:prstGeom prst="arc">
            <a:avLst>
              <a:gd name="adj1" fmla="val 1656345"/>
              <a:gd name="adj2" fmla="val 5483153"/>
            </a:avLst>
          </a:prstGeom>
          <a:ln>
            <a:solidFill>
              <a:schemeClr val="tx1">
                <a:alpha val="40000"/>
              </a:schemeClr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849016" y="4065608"/>
            <a:ext cx="38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Arc 122"/>
          <p:cNvSpPr/>
          <p:nvPr/>
        </p:nvSpPr>
        <p:spPr>
          <a:xfrm>
            <a:off x="2202408" y="3581400"/>
            <a:ext cx="640080" cy="640080"/>
          </a:xfrm>
          <a:prstGeom prst="arc">
            <a:avLst>
              <a:gd name="adj1" fmla="val 2602771"/>
              <a:gd name="adj2" fmla="val 5483153"/>
            </a:avLst>
          </a:prstGeom>
          <a:ln>
            <a:solidFill>
              <a:schemeClr val="tx1">
                <a:alpha val="40000"/>
              </a:schemeClr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530096" y="4129536"/>
            <a:ext cx="376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1399040" y="4048124"/>
            <a:ext cx="912358" cy="2124076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/>
          <p:cNvCxnSpPr/>
          <p:nvPr/>
        </p:nvCxnSpPr>
        <p:spPr>
          <a:xfrm flipH="1" flipV="1">
            <a:off x="459242" y="4031190"/>
            <a:ext cx="912358" cy="2124076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1583" y="2764630"/>
            <a:ext cx="839221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1855992" y="2895600"/>
            <a:ext cx="653819" cy="350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1335893" y="6131868"/>
            <a:ext cx="91440" cy="91440"/>
          </a:xfrm>
          <a:prstGeom prst="ellipse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Oval 115"/>
          <p:cNvSpPr/>
          <p:nvPr/>
        </p:nvSpPr>
        <p:spPr>
          <a:xfrm>
            <a:off x="1298398" y="1950720"/>
            <a:ext cx="182880" cy="1828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3473006" y="3048000"/>
            <a:ext cx="839221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RF Cafe - Different frequencies in a waveguid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392" y="3276600"/>
            <a:ext cx="10668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RF Cafe - Different frequencies in a waveguid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76600"/>
            <a:ext cx="10668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91000" y="52694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392" y="5257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 flipV="1">
            <a:off x="1839616" y="2062162"/>
            <a:ext cx="0" cy="4114800"/>
          </a:xfrm>
          <a:prstGeom prst="line">
            <a:avLst/>
          </a:prstGeom>
          <a:ln w="4127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flipV="1">
            <a:off x="2525416" y="2066924"/>
            <a:ext cx="0" cy="4114800"/>
          </a:xfrm>
          <a:prstGeom prst="line">
            <a:avLst/>
          </a:prstGeom>
          <a:ln w="41275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Oval 154"/>
          <p:cNvSpPr/>
          <p:nvPr/>
        </p:nvSpPr>
        <p:spPr>
          <a:xfrm>
            <a:off x="1333500" y="6136488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Oval 155"/>
          <p:cNvSpPr/>
          <p:nvPr/>
        </p:nvSpPr>
        <p:spPr>
          <a:xfrm>
            <a:off x="2947035" y="617220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872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-0.00046 L 3.33333E-6 -0.6 " pathEditMode="relative" rAng="0" ptsTypes="AA">
                                      <p:cBhvr>
                                        <p:cTn id="58" dur="8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997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05 -0.03333 L -0.05 -0.1 L 0.05 -0.16666 L -0.05 -0.23356 L 0.05 -0.29953 L -0.05 -0.3662 L 0.05034 -0.43356 L -0.05 -0.50069 L 0.04982 -0.5662 L 3.33333E-6 -0.60023 " pathEditMode="relative" rAng="0" ptsTypes="AAAAAAAAAAA">
                                      <p:cBhvr>
                                        <p:cTn id="60" dur="8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3002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4.44444E-6 L -0.04965 -0.03333 L 0.05035 -0.1 L -0.04965 -0.16666 L 0.05035 -0.23333 L -0.04965 -0.3 L 0.05035 -0.36666 L -0.04965 -0.43333 L 0.05035 -0.5 L -0.04965 -0.56666 L 0.00035 -0.6 " pathEditMode="relative" ptsTypes="AAAAAAAAAAA">
                                      <p:cBhvr>
                                        <p:cTn id="62" dur="8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-0.00046 L 3.33333E-6 -0.6 " pathEditMode="relative" rAng="0" ptsTypes="AA">
                                      <p:cBhvr>
                                        <p:cTn id="64" dur="4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9977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12309E-6 L 0.05001 -0.06664 L -0.05 -0.19991 L 0.05001 -0.33318 L -0.05 -0.46645 L 0.05001 -0.59972 " pathEditMode="relative" ptsTypes="AAAAAA">
                                      <p:cBhvr>
                                        <p:cTn id="66" dur="4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12309E-6 L -0.05 -0.06664 L 0.05 -0.19991 L -0.05 -0.33318 L 0.05 -0.46645 L -0.05 -0.59972 " pathEditMode="relative" ptsTypes="AAAAAA">
                                      <p:cBhvr>
                                        <p:cTn id="68" dur="4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-0.00046 L 3.33333E-6 -0.6 " pathEditMode="relative" rAng="0" ptsTypes="AA">
                                      <p:cBhvr>
                                        <p:cTn id="124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9977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05 -0.03333 L -0.05 -0.1 L 0.05 -0.16666 L -0.05 -0.23356 L 0.05 -0.29953 L -0.05 -0.3662 L 0.05034 -0.43356 L -0.05 -0.50069 L 0.04982 -0.5662 L 3.33333E-6 -0.60023 " pathEditMode="relative" rAng="0" ptsTypes="AAAAAAAAAAA">
                                      <p:cBhvr>
                                        <p:cTn id="126" dur="8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30023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4.44444E-6 L -0.04965 -0.03333 L 0.05035 -0.1 L -0.04965 -0.16666 L 0.05035 -0.23333 L -0.04965 -0.3 L 0.05035 -0.36666 L -0.04965 -0.43333 L 0.05035 -0.5 L -0.04965 -0.56666 L 0.00035 -0.6 " pathEditMode="relative" ptsTypes="AAAAAAAAAAA">
                                      <p:cBhvr>
                                        <p:cTn id="128" dur="8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-0.00046 L 3.33333E-6 -0.6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9977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12309E-6 L 0.05001 -0.06664 L -0.05 -0.19991 L 0.05001 -0.33318 L -0.05 -0.46645 L 0.05001 -0.59972 " pathEditMode="relative" ptsTypes="AAAAAA">
                                      <p:cBhvr>
                                        <p:cTn id="132" dur="4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12309E-6 L -0.05 -0.06664 L 0.05 -0.19991 L -0.05 -0.33318 L 0.05 -0.46645 L -0.05 -0.59972 " pathEditMode="relative" ptsTypes="AAAAAA">
                                      <p:cBhvr>
                                        <p:cTn id="134" dur="4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22222E-6 L -0.16649 -0.11041 " pathEditMode="relative" rAng="0" ptsTypes="AA">
                                      <p:cBhvr>
                                        <p:cTn id="140" dur="1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3" y="-5532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81481E-6 L 0.16666 -0.10925 " pathEditMode="relative" rAng="0" ptsTypes="AA">
                                      <p:cBhvr>
                                        <p:cTn id="142" dur="1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3" y="-5463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L -0.13177 -0.17592 " pathEditMode="relative" rAng="0" ptsTypes="AA">
                                      <p:cBhvr>
                                        <p:cTn id="152" dur="12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97" y="-8796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0.13108 -0.17454 " pathEditMode="relative" rAng="0" ptsTypes="AA">
                                      <p:cBhvr>
                                        <p:cTn id="154" dur="12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45" y="-8727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-0.00046 L 3.33333E-6 -0.6 " pathEditMode="relative" rAng="0" ptsTypes="AA">
                                      <p:cBhvr>
                                        <p:cTn id="162" dur="8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9977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4 -0.00046 L 3.33333E-6 -0.6 " pathEditMode="relative" rAng="0" ptsTypes="AA">
                                      <p:cBhvr>
                                        <p:cTn id="166" dur="4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3" grpId="1" animBg="1"/>
      <p:bldP spid="51" grpId="0" animBg="1"/>
      <p:bldP spid="51" grpId="1" animBg="1"/>
      <p:bldP spid="6" grpId="0" animBg="1"/>
      <p:bldP spid="6" grpId="1" animBg="1"/>
      <p:bldP spid="16" grpId="0" animBg="1"/>
      <p:bldP spid="16" grpId="1" animBg="1"/>
      <p:bldP spid="52" grpId="0" animBg="1"/>
      <p:bldP spid="52" grpId="1" animBg="1"/>
      <p:bldP spid="26" grpId="0" animBg="1"/>
      <p:bldP spid="26" grpId="1" animBg="1"/>
      <p:bldP spid="11" grpId="0"/>
      <p:bldP spid="14" grpId="0"/>
      <p:bldP spid="36" grpId="0" animBg="1"/>
      <p:bldP spid="50" grpId="0" animBg="1"/>
      <p:bldP spid="49" grpId="0" animBg="1"/>
      <p:bldP spid="64" grpId="0" animBg="1"/>
      <p:bldP spid="63" grpId="0" animBg="1"/>
      <p:bldP spid="67" grpId="0" animBg="1"/>
      <p:bldP spid="68" grpId="0" animBg="1"/>
      <p:bldP spid="69" grpId="0" animBg="1"/>
      <p:bldP spid="12" grpId="0"/>
      <p:bldP spid="65" grpId="0" animBg="1"/>
      <p:bldP spid="66" grpId="0"/>
      <p:bldP spid="72" grpId="0" animBg="1"/>
      <p:bldP spid="73" grpId="0"/>
      <p:bldP spid="88" grpId="0" animBg="1"/>
      <p:bldP spid="88" grpId="1" animBg="1"/>
      <p:bldP spid="90" grpId="0" animBg="1"/>
      <p:bldP spid="90" grpId="1" animBg="1"/>
      <p:bldP spid="99" grpId="0" animBg="1"/>
      <p:bldP spid="99" grpId="1" animBg="1"/>
      <p:bldP spid="102" grpId="0" animBg="1"/>
      <p:bldP spid="102" grpId="1" animBg="1"/>
      <p:bldP spid="104" grpId="0"/>
      <p:bldP spid="105" grpId="0"/>
      <p:bldP spid="111" grpId="0" animBg="1"/>
      <p:bldP spid="111" grpId="1" animBg="1"/>
      <p:bldP spid="109" grpId="0" animBg="1"/>
      <p:bldP spid="110" grpId="0" animBg="1"/>
      <p:bldP spid="114" grpId="0" animBg="1"/>
      <p:bldP spid="115" grpId="0" animBg="1"/>
      <p:bldP spid="117" grpId="0" animBg="1"/>
      <p:bldP spid="118" grpId="0" animBg="1"/>
      <p:bldP spid="119" grpId="0" animBg="1"/>
      <p:bldP spid="120" grpId="0"/>
      <p:bldP spid="121" grpId="0" animBg="1"/>
      <p:bldP spid="122" grpId="0"/>
      <p:bldP spid="123" grpId="0" animBg="1"/>
      <p:bldP spid="124" grpId="0"/>
      <p:bldP spid="101" grpId="0" animBg="1"/>
      <p:bldP spid="101" grpId="1" animBg="1"/>
      <p:bldP spid="116" grpId="0" animBg="1"/>
      <p:bldP spid="155" grpId="0" animBg="1"/>
      <p:bldP spid="155" grpId="1" animBg="1"/>
      <p:bldP spid="156" grpId="0" animBg="1"/>
      <p:bldP spid="156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catur">
  <a:themeElements>
    <a:clrScheme name="Decatur">
      <a:dk1>
        <a:sysClr val="windowText" lastClr="000000"/>
      </a:dk1>
      <a:lt1>
        <a:sysClr val="window" lastClr="FFFFFF"/>
      </a:lt1>
      <a:dk2>
        <a:srgbClr val="55554A"/>
      </a:dk2>
      <a:lt2>
        <a:srgbClr val="D7DAE1"/>
      </a:lt2>
      <a:accent1>
        <a:srgbClr val="F4680B"/>
      </a:accent1>
      <a:accent2>
        <a:srgbClr val="ABB19F"/>
      </a:accent2>
      <a:accent3>
        <a:srgbClr val="948774"/>
      </a:accent3>
      <a:accent4>
        <a:srgbClr val="7EB8E7"/>
      </a:accent4>
      <a:accent5>
        <a:srgbClr val="E3B651"/>
      </a:accent5>
      <a:accent6>
        <a:srgbClr val="96756C"/>
      </a:accent6>
      <a:hlink>
        <a:srgbClr val="66AACD"/>
      </a:hlink>
      <a:folHlink>
        <a:srgbClr val="809DB3"/>
      </a:folHlink>
    </a:clrScheme>
    <a:fontScheme name="Decatur">
      <a:majorFont>
        <a:latin typeface="Bodoni MT Condensed"/>
        <a:ea typeface=""/>
        <a:cs typeface=""/>
        <a:font script="Grek" typeface="Times New Roman"/>
        <a:font script="Cyrl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catur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10000"/>
              </a:schemeClr>
            </a:gs>
            <a:gs pos="47500">
              <a:schemeClr val="phClr">
                <a:tint val="53000"/>
                <a:satMod val="120000"/>
              </a:schemeClr>
            </a:gs>
            <a:gs pos="58500">
              <a:schemeClr val="phClr">
                <a:tint val="53000"/>
                <a:satMod val="120000"/>
              </a:schemeClr>
            </a:gs>
            <a:gs pos="100000">
              <a:schemeClr val="phClr">
                <a:tint val="9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4000"/>
                <a:satMod val="105000"/>
              </a:schemeClr>
            </a:gs>
            <a:gs pos="47500">
              <a:schemeClr val="phClr">
                <a:shade val="88000"/>
                <a:satMod val="105000"/>
              </a:schemeClr>
            </a:gs>
            <a:gs pos="58500">
              <a:schemeClr val="phClr">
                <a:shade val="88000"/>
                <a:satMod val="105000"/>
              </a:schemeClr>
            </a:gs>
            <a:gs pos="100000">
              <a:schemeClr val="phClr">
                <a:shade val="54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82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3600000" algn="r" rotWithShape="0">
              <a:srgbClr val="000000">
                <a:alpha val="30000"/>
              </a:srgbClr>
            </a:outerShdw>
          </a:effectLst>
        </a:effectStyle>
        <a:effectStyle>
          <a:effectLst>
            <a:outerShdw blurRad="63500" dist="25400" dir="3600000" algn="r" rotWithShape="0">
              <a:srgbClr val="000000">
                <a:alpha val="36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76200" dist="38100" dir="3600000" algn="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harsh" dir="tl">
              <a:rot lat="0" lon="0" rev="9000000"/>
            </a:lightRig>
          </a:scene3d>
          <a:sp3d contourW="44450" prstMaterial="flat">
            <a:bevelT w="38100" h="508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2000"/>
                <a:satMod val="105000"/>
              </a:schemeClr>
            </a:gs>
            <a:gs pos="47500">
              <a:schemeClr val="phClr">
                <a:tint val="90000"/>
                <a:shade val="89000"/>
                <a:satMod val="105000"/>
              </a:schemeClr>
            </a:gs>
            <a:gs pos="58500">
              <a:schemeClr val="phClr">
                <a:tint val="85000"/>
                <a:shade val="89000"/>
                <a:satMod val="105000"/>
              </a:schemeClr>
            </a:gs>
            <a:gs pos="100000">
              <a:schemeClr val="phClr">
                <a:tint val="100000"/>
                <a:shade val="52000"/>
                <a:satMod val="105000"/>
              </a:schemeClr>
            </a:gs>
          </a:gsLst>
          <a:lin ang="36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5000"/>
                <a:satMod val="120000"/>
              </a:schemeClr>
            </a:duotone>
          </a:blip>
          <a:tile tx="0" ty="0" sx="52000" sy="5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TC101790490[[fn=Decatur]]</Template>
  <TotalTime>1409</TotalTime>
  <Words>41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Decatur</vt:lpstr>
      <vt:lpstr>Equation</vt:lpstr>
      <vt:lpstr>Fall 2012, Virginia Tech</vt:lpstr>
      <vt:lpstr>Phase Velocity and Group Velocity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manteghi</dc:creator>
  <cp:lastModifiedBy>manteghi</cp:lastModifiedBy>
  <cp:revision>115</cp:revision>
  <cp:lastPrinted>2012-09-24T17:16:25Z</cp:lastPrinted>
  <dcterms:created xsi:type="dcterms:W3CDTF">2010-09-16T15:10:54Z</dcterms:created>
  <dcterms:modified xsi:type="dcterms:W3CDTF">2012-09-24T17:17:26Z</dcterms:modified>
</cp:coreProperties>
</file>