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1" d="100"/>
          <a:sy n="91" d="100"/>
        </p:scale>
        <p:origin x="-978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93698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01626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44438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43659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92896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5428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4588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28280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44449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86100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42466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DB1FDC-D367-4993-B036-AA1201396400}" type="datetimeFigureOut">
              <a:rPr lang="en-US" smtClean="0"/>
              <a:t>4/6/2012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1A1824-90B3-483E-BC32-9BECD4E10F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7142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36634" y="844689"/>
            <a:ext cx="8915400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Wingdings" pitchFamily="2" charset="2"/>
              <a:buChar char="q"/>
            </a:pPr>
            <a:r>
              <a:rPr lang="en-US" dirty="0" smtClean="0"/>
              <a:t>“The </a:t>
            </a:r>
            <a:r>
              <a:rPr lang="en-US" dirty="0"/>
              <a:t>Design and Implementation of Low-Power CMOS Radio </a:t>
            </a:r>
            <a:r>
              <a:rPr lang="en-US" dirty="0" smtClean="0"/>
              <a:t>Receivers”, by Schaeffer </a:t>
            </a:r>
            <a:r>
              <a:rPr lang="en-US" dirty="0"/>
              <a:t>and Lee (Kluwer Academic Publishers).</a:t>
            </a:r>
          </a:p>
          <a:p>
            <a:pPr marL="342900" indent="-342900">
              <a:buFont typeface="Wingdings" pitchFamily="2" charset="2"/>
              <a:buChar char="q"/>
            </a:pPr>
            <a:r>
              <a:rPr lang="en-US" dirty="0" smtClean="0"/>
              <a:t>“A </a:t>
            </a:r>
            <a:r>
              <a:rPr lang="en-US" dirty="0"/>
              <a:t>1.5V, 1.5GHz CMOS Low Noise </a:t>
            </a:r>
            <a:r>
              <a:rPr lang="en-US" dirty="0" smtClean="0"/>
              <a:t>Amplifier”, </a:t>
            </a:r>
            <a:r>
              <a:rPr lang="en-US" dirty="0"/>
              <a:t>by Schaeffer and Lee, IEEE </a:t>
            </a:r>
            <a:r>
              <a:rPr lang="en-US" dirty="0" smtClean="0"/>
              <a:t>JSSC, Vol</a:t>
            </a:r>
            <a:r>
              <a:rPr lang="en-US" dirty="0"/>
              <a:t>. 32, no. 5, 1997.</a:t>
            </a:r>
          </a:p>
          <a:p>
            <a:pPr marL="342900" indent="-342900">
              <a:buFont typeface="Wingdings" pitchFamily="2" charset="2"/>
              <a:buChar char="q"/>
            </a:pPr>
            <a:r>
              <a:rPr lang="en-US" dirty="0" smtClean="0"/>
              <a:t>”Ultra </a:t>
            </a:r>
            <a:r>
              <a:rPr lang="en-US" dirty="0"/>
              <a:t>Low Power Low Noise Amplifier for Wireless </a:t>
            </a:r>
            <a:r>
              <a:rPr lang="en-US" dirty="0" smtClean="0"/>
              <a:t>Communication”, </a:t>
            </a:r>
            <a:r>
              <a:rPr lang="en-US" dirty="0"/>
              <a:t>by Heaney </a:t>
            </a:r>
            <a:r>
              <a:rPr lang="en-US" dirty="0" smtClean="0"/>
              <a:t>et</a:t>
            </a:r>
            <a:r>
              <a:rPr lang="nl-NL" dirty="0" smtClean="0"/>
              <a:t>al</a:t>
            </a:r>
            <a:r>
              <a:rPr lang="nl-NL" dirty="0"/>
              <a:t>, GaAs IC Symposium, 1993.</a:t>
            </a:r>
          </a:p>
          <a:p>
            <a:pPr marL="342900" indent="-342900">
              <a:buFont typeface="Wingdings" pitchFamily="2" charset="2"/>
              <a:buChar char="q"/>
            </a:pPr>
            <a:r>
              <a:rPr lang="en-US" dirty="0" smtClean="0"/>
              <a:t>“A </a:t>
            </a:r>
            <a:r>
              <a:rPr lang="en-US" dirty="0"/>
              <a:t>Comparative Analysis of CMOS Low Noise Amplifiers for RF </a:t>
            </a:r>
            <a:r>
              <a:rPr lang="en-US" dirty="0" smtClean="0"/>
              <a:t>Applications”, by </a:t>
            </a:r>
            <a:r>
              <a:rPr lang="en-US" dirty="0" err="1" smtClean="0"/>
              <a:t>Ge</a:t>
            </a:r>
            <a:r>
              <a:rPr lang="en-US" dirty="0" smtClean="0"/>
              <a:t> </a:t>
            </a:r>
            <a:r>
              <a:rPr lang="en-US" dirty="0"/>
              <a:t>and </a:t>
            </a:r>
            <a:r>
              <a:rPr lang="en-US" dirty="0" err="1"/>
              <a:t>Mayaram</a:t>
            </a:r>
            <a:endParaRPr lang="en-US" dirty="0"/>
          </a:p>
          <a:p>
            <a:pPr marL="342900" indent="-342900">
              <a:buFont typeface="Wingdings" pitchFamily="2" charset="2"/>
              <a:buChar char="q"/>
            </a:pPr>
            <a:r>
              <a:rPr lang="en-US" dirty="0" smtClean="0"/>
              <a:t>“Monolithic </a:t>
            </a:r>
            <a:r>
              <a:rPr lang="en-US" dirty="0"/>
              <a:t>Transformers and Their Applications in a Differential CMOS RF </a:t>
            </a:r>
            <a:r>
              <a:rPr lang="en-US" dirty="0" smtClean="0"/>
              <a:t>Low-Noise Amplifier”, </a:t>
            </a:r>
            <a:r>
              <a:rPr lang="en-US" dirty="0"/>
              <a:t>by Zhou and </a:t>
            </a:r>
            <a:r>
              <a:rPr lang="en-US" dirty="0" err="1"/>
              <a:t>Allstot</a:t>
            </a:r>
            <a:r>
              <a:rPr lang="en-US" dirty="0"/>
              <a:t>, IEEE Journal of Solid-State Circuits, Vol. </a:t>
            </a:r>
            <a:r>
              <a:rPr lang="en-US" dirty="0" smtClean="0"/>
              <a:t>33, No</a:t>
            </a:r>
            <a:r>
              <a:rPr lang="en-US" dirty="0"/>
              <a:t>. 12, 1998.</a:t>
            </a:r>
          </a:p>
          <a:p>
            <a:pPr marL="342900" indent="-342900">
              <a:buFont typeface="Wingdings" pitchFamily="2" charset="2"/>
              <a:buChar char="q"/>
            </a:pPr>
            <a:r>
              <a:rPr lang="en-US" dirty="0" smtClean="0"/>
              <a:t>“A </a:t>
            </a:r>
            <a:r>
              <a:rPr lang="en-US" dirty="0"/>
              <a:t>1GHz CMOS RF Front-End IC for a Direct-Conversion Wireless </a:t>
            </a:r>
            <a:r>
              <a:rPr lang="en-US" dirty="0" smtClean="0"/>
              <a:t>Receiver”, by </a:t>
            </a:r>
            <a:r>
              <a:rPr lang="en-US" dirty="0" err="1" smtClean="0"/>
              <a:t>Rofougaran</a:t>
            </a:r>
            <a:r>
              <a:rPr lang="en-US" dirty="0" smtClean="0"/>
              <a:t> </a:t>
            </a:r>
            <a:r>
              <a:rPr lang="en-US" dirty="0"/>
              <a:t>et al, IEEE Journal of Solid-State Circuits, Vol. 31, No. 7, 1996.</a:t>
            </a:r>
          </a:p>
          <a:p>
            <a:pPr marL="342900" indent="-342900">
              <a:buFont typeface="Wingdings" pitchFamily="2" charset="2"/>
              <a:buChar char="q"/>
            </a:pPr>
            <a:r>
              <a:rPr lang="en-US" dirty="0" smtClean="0"/>
              <a:t>“A </a:t>
            </a:r>
            <a:r>
              <a:rPr lang="en-US" dirty="0"/>
              <a:t>1.9GHz Wide-Band IF double conversion CMOS receiver for cordless </a:t>
            </a:r>
            <a:r>
              <a:rPr lang="en-US" dirty="0" smtClean="0"/>
              <a:t>telephone applications”, </a:t>
            </a:r>
            <a:r>
              <a:rPr lang="en-US" dirty="0"/>
              <a:t>by </a:t>
            </a:r>
            <a:r>
              <a:rPr lang="en-US" dirty="0" err="1"/>
              <a:t>Rudell</a:t>
            </a:r>
            <a:r>
              <a:rPr lang="en-US" dirty="0"/>
              <a:t> et al, IEEE Journal of Solid State Circuits, Vol. 32, No. </a:t>
            </a:r>
            <a:r>
              <a:rPr lang="en-US" dirty="0" smtClean="0"/>
              <a:t>12, 1997.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“A </a:t>
            </a:r>
            <a:r>
              <a:rPr lang="en-US" dirty="0"/>
              <a:t>900MHz, 0.8um CMOS Low Noise Amplifier with 1.2dB Noise </a:t>
            </a:r>
            <a:r>
              <a:rPr lang="en-US" dirty="0" smtClean="0"/>
              <a:t>Figure”, by Floyd et</a:t>
            </a:r>
            <a:r>
              <a:rPr lang="en-US" dirty="0"/>
              <a:t>. al, IEEE Custom Integrated Circuits Conference, 1999.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“A </a:t>
            </a:r>
            <a:r>
              <a:rPr lang="en-US" dirty="0"/>
              <a:t>CMOS RF-Receiver Frond-End for 1GHz </a:t>
            </a:r>
            <a:r>
              <a:rPr lang="en-US" dirty="0" smtClean="0"/>
              <a:t>Applications”, </a:t>
            </a:r>
            <a:r>
              <a:rPr lang="en-US" dirty="0"/>
              <a:t>by </a:t>
            </a:r>
            <a:r>
              <a:rPr lang="en-US" dirty="0" err="1"/>
              <a:t>Stubbe</a:t>
            </a:r>
            <a:r>
              <a:rPr lang="en-US" dirty="0"/>
              <a:t> et. al, </a:t>
            </a:r>
            <a:r>
              <a:rPr lang="en-US" dirty="0" smtClean="0"/>
              <a:t>IEEE Symposium </a:t>
            </a:r>
            <a:r>
              <a:rPr lang="en-US" dirty="0"/>
              <a:t>on VLSI Circuits Digest of Technical Papers, 1998.</a:t>
            </a:r>
          </a:p>
          <a:p>
            <a:pPr marL="285750" indent="-285750">
              <a:buFont typeface="Wingdings" pitchFamily="2" charset="2"/>
              <a:buChar char="q"/>
            </a:pPr>
            <a:r>
              <a:rPr lang="en-US" dirty="0" smtClean="0"/>
              <a:t>“A </a:t>
            </a:r>
            <a:r>
              <a:rPr lang="en-US" dirty="0"/>
              <a:t>Fully Integrated 1.9GHz CMOS Low Noise </a:t>
            </a:r>
            <a:r>
              <a:rPr lang="en-US" dirty="0" smtClean="0"/>
              <a:t>Amplifier”, </a:t>
            </a:r>
            <a:r>
              <a:rPr lang="en-US" dirty="0"/>
              <a:t>by Kim et. al., </a:t>
            </a:r>
            <a:r>
              <a:rPr lang="en-US" dirty="0" smtClean="0"/>
              <a:t>IEEE Microwave </a:t>
            </a:r>
            <a:r>
              <a:rPr lang="en-US" dirty="0"/>
              <a:t>and Guided Wave Letters, Vol. 8, No. 8, 1998.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381000" y="304800"/>
            <a:ext cx="84582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u="sng" dirty="0" smtClean="0"/>
              <a:t>References for Advanced LNA design techniques</a:t>
            </a:r>
            <a:endParaRPr lang="en-US" sz="2400" b="1" u="sng" dirty="0"/>
          </a:p>
        </p:txBody>
      </p:sp>
    </p:spTree>
    <p:extLst>
      <p:ext uri="{BB962C8B-B14F-4D97-AF65-F5344CB8AC3E}">
        <p14:creationId xmlns:p14="http://schemas.microsoft.com/office/powerpoint/2010/main" val="17043527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286</Words>
  <Application>Microsoft Office PowerPoint</Application>
  <PresentationFormat>On-screen Show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kkoh</dc:creator>
  <cp:lastModifiedBy>kkoh</cp:lastModifiedBy>
  <cp:revision>2</cp:revision>
  <dcterms:created xsi:type="dcterms:W3CDTF">2012-04-06T23:56:50Z</dcterms:created>
  <dcterms:modified xsi:type="dcterms:W3CDTF">2012-04-07T00:07:14Z</dcterms:modified>
</cp:coreProperties>
</file>

<file path=docProps/thumbnail.jpeg>
</file>