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3435-4FCA-442A-B0DD-FBE7B2273C2F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F004-9243-4F96-831A-7C745D265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482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3435-4FCA-442A-B0DD-FBE7B2273C2F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F004-9243-4F96-831A-7C745D265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807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3435-4FCA-442A-B0DD-FBE7B2273C2F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F004-9243-4F96-831A-7C745D265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261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3435-4FCA-442A-B0DD-FBE7B2273C2F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F004-9243-4F96-831A-7C745D265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694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3435-4FCA-442A-B0DD-FBE7B2273C2F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F004-9243-4F96-831A-7C745D265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362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3435-4FCA-442A-B0DD-FBE7B2273C2F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F004-9243-4F96-831A-7C745D265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252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3435-4FCA-442A-B0DD-FBE7B2273C2F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F004-9243-4F96-831A-7C745D265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100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3435-4FCA-442A-B0DD-FBE7B2273C2F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F004-9243-4F96-831A-7C745D265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728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3435-4FCA-442A-B0DD-FBE7B2273C2F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F004-9243-4F96-831A-7C745D265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924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3435-4FCA-442A-B0DD-FBE7B2273C2F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F004-9243-4F96-831A-7C745D265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566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3435-4FCA-442A-B0DD-FBE7B2273C2F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F004-9243-4F96-831A-7C745D265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846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83435-4FCA-442A-B0DD-FBE7B2273C2F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CF004-9243-4F96-831A-7C745D265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458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51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94109"/>
            <a:ext cx="5667375" cy="404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3810000" y="2514600"/>
            <a:ext cx="228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895600" y="2423974"/>
            <a:ext cx="2286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33324" y="2423974"/>
            <a:ext cx="545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Gmax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743200" y="2590800"/>
            <a:ext cx="6256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Gumax</a:t>
            </a:r>
            <a:endParaRPr lang="en-US" sz="12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587790" y="1905000"/>
            <a:ext cx="22221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165495" y="1812524"/>
            <a:ext cx="152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587790" y="2091262"/>
            <a:ext cx="545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Gmax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2701905" y="1972322"/>
            <a:ext cx="6256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Gumax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85818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4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2</cp:revision>
  <dcterms:created xsi:type="dcterms:W3CDTF">2013-01-14T18:33:55Z</dcterms:created>
  <dcterms:modified xsi:type="dcterms:W3CDTF">2013-01-14T19:40:33Z</dcterms:modified>
</cp:coreProperties>
</file>