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62" r:id="rId5"/>
    <p:sldId id="270" r:id="rId6"/>
    <p:sldId id="271" r:id="rId7"/>
    <p:sldId id="258" r:id="rId8"/>
    <p:sldId id="266" r:id="rId9"/>
    <p:sldId id="272" r:id="rId10"/>
    <p:sldId id="260" r:id="rId11"/>
    <p:sldId id="267" r:id="rId12"/>
    <p:sldId id="273" r:id="rId13"/>
    <p:sldId id="261" r:id="rId14"/>
    <p:sldId id="257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74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9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36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2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29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65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08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2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46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8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5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03815-73C7-4C75-9B38-DED7B194D876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C4029-326A-4420-9447-DA001FD46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2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74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 parameter Results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119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Layout of 120GHz phase Array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153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074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307"/>
            <a:ext cx="8229600" cy="94029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Block diagram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343400"/>
                <a:ext cx="8229600" cy="1676400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 smtClean="0"/>
                  <a:t>Total area  1.58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.594 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𝑚𝑚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343400"/>
                <a:ext cx="8229600" cy="1676400"/>
              </a:xfrm>
              <a:blipFill rotWithShape="1">
                <a:blip r:embed="rId2"/>
                <a:stretch>
                  <a:fillRect l="-222" t="-1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7696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467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 parameter Results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610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111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Layout- Two stage 120GHz LNA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8839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775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S parameter results and Noise figure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534400" cy="519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219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Top Diagram of 94GHz LNA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7629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759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94GHz Single stage LNA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600" dirty="0" smtClean="0"/>
                  <a:t>npn transistor(Emitter length 13um)</a:t>
                </a:r>
              </a:p>
              <a:p>
                <a:r>
                  <a:rPr lang="en-US" sz="1600" dirty="0" smtClean="0"/>
                  <a:t>Collector current is 7.16 mA and </a:t>
                </a:r>
              </a:p>
              <a:p>
                <a:pPr marL="0" indent="0">
                  <a:buNone/>
                </a:pPr>
                <a:r>
                  <a:rPr lang="en-US" sz="1600" dirty="0" smtClean="0"/>
                  <a:t>current through the bias path 1.6mA</a:t>
                </a:r>
              </a:p>
              <a:p>
                <a:pPr marL="0" indent="0">
                  <a:buNone/>
                </a:pPr>
                <a:r>
                  <a:rPr lang="en-US" sz="16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𝑐𝑜𝑛𝑡𝑟𝑜𝑙</m:t>
                        </m:r>
                      </m:sub>
                    </m:sSub>
                  </m:oMath>
                </a14:m>
                <a:r>
                  <a:rPr lang="en-US" sz="1600" dirty="0" smtClean="0"/>
                  <a:t>=0V)</a:t>
                </a:r>
              </a:p>
              <a:p>
                <a:r>
                  <a:rPr lang="en-US" sz="1600" dirty="0" smtClean="0"/>
                  <a:t>Gain is 8.7dB and noise figure is</a:t>
                </a:r>
              </a:p>
              <a:p>
                <a:pPr marL="0" indent="0">
                  <a:buNone/>
                </a:pPr>
                <a:r>
                  <a:rPr lang="en-US" sz="1600" dirty="0" smtClean="0"/>
                  <a:t> 7.3 DB</a:t>
                </a:r>
              </a:p>
              <a:p>
                <a:r>
                  <a:rPr lang="en-US" sz="1600" dirty="0" smtClean="0"/>
                  <a:t>VCC=2.5V</a:t>
                </a:r>
              </a:p>
              <a:p>
                <a:r>
                  <a:rPr lang="en-US" sz="1600" dirty="0" smtClean="0"/>
                  <a:t>Total Area 548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383 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𝑢𝑚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 smtClean="0"/>
              </a:p>
              <a:p>
                <a:pPr marL="0" indent="0">
                  <a:buNone/>
                </a:pPr>
                <a:endParaRPr lang="en-US" sz="1600" dirty="0" smtClean="0"/>
              </a:p>
              <a:p>
                <a:endParaRPr lang="en-US" sz="16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370" t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4604"/>
              </p:ext>
            </p:extLst>
          </p:nvPr>
        </p:nvGraphicFramePr>
        <p:xfrm>
          <a:off x="4724400" y="1600200"/>
          <a:ext cx="3810000" cy="447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Visio" r:id="rId4" imgW="3298085" imgH="3029298" progId="Visio.Drawing.11">
                  <p:embed/>
                </p:oleObj>
              </mc:Choice>
              <mc:Fallback>
                <p:oleObj name="Visio" r:id="rId4" imgW="3298085" imgH="3029298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00200"/>
                        <a:ext cx="3810000" cy="4476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4626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 S parameter Simulation results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70" y="1371601"/>
            <a:ext cx="8534400" cy="547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652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Layout of  94GHz Phased Array Front-End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763000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453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307"/>
            <a:ext cx="8229600" cy="94029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Block diagram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343400"/>
                <a:ext cx="8229600" cy="1676400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 smtClean="0"/>
                  <a:t>Total area  1.8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.611 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𝑚𝑚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343400"/>
                <a:ext cx="8229600" cy="1676400"/>
              </a:xfrm>
              <a:blipFill rotWithShape="1">
                <a:blip r:embed="rId2"/>
                <a:stretch>
                  <a:fillRect l="-222" t="-1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7696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798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 parameter Results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" y="1524000"/>
            <a:ext cx="8543925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563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Layout- 120GHz LNA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534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776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120GHz Single stage LNA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600" dirty="0" smtClean="0"/>
                  <a:t>Npn transistor (Emitter length 9um)</a:t>
                </a:r>
              </a:p>
              <a:p>
                <a:r>
                  <a:rPr lang="en-US" sz="1600" dirty="0" smtClean="0"/>
                  <a:t>Gain is 7.5 dB </a:t>
                </a:r>
              </a:p>
              <a:p>
                <a:r>
                  <a:rPr lang="en-US" sz="1600" dirty="0" smtClean="0"/>
                  <a:t>VCC=2.5V</a:t>
                </a:r>
              </a:p>
              <a:p>
                <a:r>
                  <a:rPr lang="en-US" sz="1600" dirty="0" smtClean="0"/>
                  <a:t>Collector current 6mA.</a:t>
                </a:r>
              </a:p>
              <a:p>
                <a:r>
                  <a:rPr lang="en-US" sz="1600" dirty="0" smtClean="0"/>
                  <a:t>Total area 545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384 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𝑢𝑚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6576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648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143</Words>
  <Application>Microsoft Office PowerPoint</Application>
  <PresentationFormat>On-screen Show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Microsoft Office Visio Drawing</vt:lpstr>
      <vt:lpstr>PowerPoint Presentation</vt:lpstr>
      <vt:lpstr>Top Diagram of 94GHz LNA</vt:lpstr>
      <vt:lpstr>94GHz Single stage LNA</vt:lpstr>
      <vt:lpstr> S parameter Simulation results</vt:lpstr>
      <vt:lpstr>Layout of  94GHz Phased Array Front-End</vt:lpstr>
      <vt:lpstr>Block diagram</vt:lpstr>
      <vt:lpstr>S parameter Results</vt:lpstr>
      <vt:lpstr>Layout- 120GHz LNA</vt:lpstr>
      <vt:lpstr>120GHz Single stage LNA</vt:lpstr>
      <vt:lpstr>S parameter Results</vt:lpstr>
      <vt:lpstr>Layout of 120GHz phase Array</vt:lpstr>
      <vt:lpstr>Block diagram</vt:lpstr>
      <vt:lpstr>S parameter Results</vt:lpstr>
      <vt:lpstr>Layout- Two stage 120GHz LNA</vt:lpstr>
      <vt:lpstr>S parameter results and Noise figure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15</cp:revision>
  <dcterms:created xsi:type="dcterms:W3CDTF">2012-12-03T16:22:56Z</dcterms:created>
  <dcterms:modified xsi:type="dcterms:W3CDTF">2012-12-03T22:22:23Z</dcterms:modified>
</cp:coreProperties>
</file>