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  <p:sldMasterId id="2147483649" r:id="rId2"/>
    <p:sldMasterId id="2147483674" r:id="rId3"/>
  </p:sldMasterIdLst>
  <p:notesMasterIdLst>
    <p:notesMasterId r:id="rId10"/>
  </p:notesMasterIdLst>
  <p:handoutMasterIdLst>
    <p:handoutMasterId r:id="rId11"/>
  </p:handoutMasterIdLst>
  <p:sldIdLst>
    <p:sldId id="647" r:id="rId4"/>
    <p:sldId id="648" r:id="rId5"/>
    <p:sldId id="651" r:id="rId6"/>
    <p:sldId id="649" r:id="rId7"/>
    <p:sldId id="650" r:id="rId8"/>
    <p:sldId id="652" r:id="rId9"/>
  </p:sldIdLst>
  <p:sldSz cx="10058400" cy="7315200"/>
  <p:notesSz cx="7010400" cy="9236075"/>
  <p:defaultTextStyle>
    <a:defPPr>
      <a:defRPr lang="ko-KR"/>
    </a:defPPr>
    <a:lvl1pPr algn="ctr" rtl="0" fontAlgn="base" latinLnBrk="1">
      <a:spcBef>
        <a:spcPct val="0"/>
      </a:spcBef>
      <a:spcAft>
        <a:spcPct val="0"/>
      </a:spcAft>
      <a:defRPr kumimoji="1" sz="2000" b="1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1pPr>
    <a:lvl2pPr marL="457060" algn="ctr" rtl="0" fontAlgn="base" latinLnBrk="1">
      <a:spcBef>
        <a:spcPct val="0"/>
      </a:spcBef>
      <a:spcAft>
        <a:spcPct val="0"/>
      </a:spcAft>
      <a:defRPr kumimoji="1" sz="2000" b="1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2pPr>
    <a:lvl3pPr marL="914123" algn="ctr" rtl="0" fontAlgn="base" latinLnBrk="1">
      <a:spcBef>
        <a:spcPct val="0"/>
      </a:spcBef>
      <a:spcAft>
        <a:spcPct val="0"/>
      </a:spcAft>
      <a:defRPr kumimoji="1" sz="2000" b="1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3pPr>
    <a:lvl4pPr marL="1371184" algn="ctr" rtl="0" fontAlgn="base" latinLnBrk="1">
      <a:spcBef>
        <a:spcPct val="0"/>
      </a:spcBef>
      <a:spcAft>
        <a:spcPct val="0"/>
      </a:spcAft>
      <a:defRPr kumimoji="1" sz="2000" b="1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4pPr>
    <a:lvl5pPr marL="1828243" algn="ctr" rtl="0" fontAlgn="base" latinLnBrk="1">
      <a:spcBef>
        <a:spcPct val="0"/>
      </a:spcBef>
      <a:spcAft>
        <a:spcPct val="0"/>
      </a:spcAft>
      <a:defRPr kumimoji="1" sz="2000" b="1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5pPr>
    <a:lvl6pPr marL="2285304" algn="l" defTabSz="914123" rtl="0" eaLnBrk="1" latinLnBrk="0" hangingPunct="1">
      <a:defRPr kumimoji="1" sz="2000" b="1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6pPr>
    <a:lvl7pPr marL="2742367" algn="l" defTabSz="914123" rtl="0" eaLnBrk="1" latinLnBrk="0" hangingPunct="1">
      <a:defRPr kumimoji="1" sz="2000" b="1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7pPr>
    <a:lvl8pPr marL="3199426" algn="l" defTabSz="914123" rtl="0" eaLnBrk="1" latinLnBrk="0" hangingPunct="1">
      <a:defRPr kumimoji="1" sz="2000" b="1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8pPr>
    <a:lvl9pPr marL="3656487" algn="l" defTabSz="914123" rtl="0" eaLnBrk="1" latinLnBrk="0" hangingPunct="1">
      <a:defRPr kumimoji="1" sz="2000" b="1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800000"/>
    <a:srgbClr val="FF00FF"/>
    <a:srgbClr val="00FF00"/>
    <a:srgbClr val="00FFFF"/>
    <a:srgbClr val="6699FF"/>
    <a:srgbClr val="33CCCC"/>
    <a:srgbClr val="99CCFF"/>
    <a:srgbClr val="0099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56" autoAdjust="0"/>
    <p:restoredTop sz="89520" autoAdjust="0"/>
  </p:normalViewPr>
  <p:slideViewPr>
    <p:cSldViewPr>
      <p:cViewPr>
        <p:scale>
          <a:sx n="100" d="100"/>
          <a:sy n="100" d="100"/>
        </p:scale>
        <p:origin x="-276" y="1032"/>
      </p:cViewPr>
      <p:guideLst>
        <p:guide orient="horz" pos="2304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638" y="1074"/>
      </p:cViewPr>
      <p:guideLst>
        <p:guide orient="horz" pos="2909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11"/>
            <a:ext cx="3038144" cy="461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911" tIns="53453" rIns="106911" bIns="53453" numCol="1" anchor="t" anchorCtr="0" compatLnSpc="1">
            <a:prstTxWarp prst="textNoShape">
              <a:avLst/>
            </a:prstTxWarp>
          </a:bodyPr>
          <a:lstStyle>
            <a:lvl1pPr algn="l" defTabSz="1066301">
              <a:defRPr sz="1500" b="0"/>
            </a:lvl1pPr>
          </a:lstStyle>
          <a:p>
            <a:endParaRPr lang="en-US" dirty="0"/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740" y="11"/>
            <a:ext cx="3038144" cy="461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911" tIns="53453" rIns="106911" bIns="53453" numCol="1" anchor="t" anchorCtr="0" compatLnSpc="1">
            <a:prstTxWarp prst="textNoShape">
              <a:avLst/>
            </a:prstTxWarp>
          </a:bodyPr>
          <a:lstStyle>
            <a:lvl1pPr algn="r" defTabSz="1066301">
              <a:defRPr sz="1500" b="0"/>
            </a:lvl1pPr>
          </a:lstStyle>
          <a:p>
            <a:endParaRPr lang="en-US" dirty="0"/>
          </a:p>
        </p:txBody>
      </p:sp>
      <p:sp>
        <p:nvSpPr>
          <p:cNvPr id="148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8773367"/>
            <a:ext cx="3038144" cy="461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911" tIns="53453" rIns="106911" bIns="53453" numCol="1" anchor="b" anchorCtr="0" compatLnSpc="1">
            <a:prstTxWarp prst="textNoShape">
              <a:avLst/>
            </a:prstTxWarp>
          </a:bodyPr>
          <a:lstStyle>
            <a:lvl1pPr algn="l" defTabSz="1066301">
              <a:defRPr sz="1500" b="0"/>
            </a:lvl1pPr>
          </a:lstStyle>
          <a:p>
            <a:endParaRPr lang="en-US" dirty="0"/>
          </a:p>
        </p:txBody>
      </p:sp>
      <p:sp>
        <p:nvSpPr>
          <p:cNvPr id="148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740" y="8773367"/>
            <a:ext cx="3038144" cy="461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911" tIns="53453" rIns="106911" bIns="53453" numCol="1" anchor="b" anchorCtr="0" compatLnSpc="1">
            <a:prstTxWarp prst="textNoShape">
              <a:avLst/>
            </a:prstTxWarp>
          </a:bodyPr>
          <a:lstStyle>
            <a:lvl1pPr algn="r" defTabSz="1066301">
              <a:defRPr sz="1500" b="0"/>
            </a:lvl1pPr>
          </a:lstStyle>
          <a:p>
            <a:fld id="{25DF2AEC-49D4-4B77-83DA-A0F7EFC342B2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5086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11"/>
            <a:ext cx="3038144" cy="461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860" tIns="53433" rIns="106860" bIns="53433" numCol="1" anchor="t" anchorCtr="0" compatLnSpc="1">
            <a:prstTxWarp prst="textNoShape">
              <a:avLst/>
            </a:prstTxWarp>
          </a:bodyPr>
          <a:lstStyle>
            <a:lvl1pPr algn="l" defTabSz="1066301">
              <a:defRPr sz="1500" b="0"/>
            </a:lvl1pPr>
          </a:lstStyle>
          <a:p>
            <a:endParaRPr lang="en-U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740" y="11"/>
            <a:ext cx="3038144" cy="461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860" tIns="53433" rIns="106860" bIns="53433" numCol="1" anchor="t" anchorCtr="0" compatLnSpc="1">
            <a:prstTxWarp prst="textNoShape">
              <a:avLst/>
            </a:prstTxWarp>
          </a:bodyPr>
          <a:lstStyle>
            <a:lvl1pPr algn="r" defTabSz="1066301">
              <a:defRPr sz="1500" b="0"/>
            </a:lvl1pPr>
          </a:lstStyle>
          <a:p>
            <a:endParaRPr lang="en-US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25538" y="690563"/>
            <a:ext cx="4762500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348" y="4387446"/>
            <a:ext cx="5607711" cy="4155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860" tIns="53433" rIns="106860" bIns="534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773367"/>
            <a:ext cx="3038144" cy="461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860" tIns="53433" rIns="106860" bIns="53433" numCol="1" anchor="b" anchorCtr="0" compatLnSpc="1">
            <a:prstTxWarp prst="textNoShape">
              <a:avLst/>
            </a:prstTxWarp>
          </a:bodyPr>
          <a:lstStyle>
            <a:lvl1pPr algn="l" defTabSz="1066301">
              <a:defRPr sz="1500" b="0"/>
            </a:lvl1pPr>
          </a:lstStyle>
          <a:p>
            <a:endParaRPr lang="en-US" dirty="0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740" y="8773367"/>
            <a:ext cx="3038144" cy="461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860" tIns="53433" rIns="106860" bIns="53433" numCol="1" anchor="b" anchorCtr="0" compatLnSpc="1">
            <a:prstTxWarp prst="textNoShape">
              <a:avLst/>
            </a:prstTxWarp>
          </a:bodyPr>
          <a:lstStyle>
            <a:lvl1pPr algn="r" defTabSz="1066301">
              <a:defRPr sz="1500" b="0"/>
            </a:lvl1pPr>
          </a:lstStyle>
          <a:p>
            <a:fld id="{12D1A0B0-DED1-49FA-A42B-AF1E56C67797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3677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 latinLnBrk="1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1pPr>
    <a:lvl2pPr marL="457060" algn="l" rtl="0" fontAlgn="base" latinLnBrk="1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2pPr>
    <a:lvl3pPr marL="914123" algn="l" rtl="0" fontAlgn="base" latinLnBrk="1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3pPr>
    <a:lvl4pPr marL="1371184" algn="l" rtl="0" fontAlgn="base" latinLnBrk="1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4pPr>
    <a:lvl5pPr marL="1828243" algn="l" rtl="0" fontAlgn="base" latinLnBrk="1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5pPr>
    <a:lvl6pPr marL="2285304" algn="l" defTabSz="91412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367" algn="l" defTabSz="91412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426" algn="l" defTabSz="91412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487" algn="l" defTabSz="91412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068" y="2271713"/>
            <a:ext cx="8550275" cy="1568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129" y="4144966"/>
            <a:ext cx="7042151" cy="187007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843" y="6897963"/>
            <a:ext cx="2346325" cy="271190"/>
          </a:xfrm>
          <a:prstGeom prst="rect">
            <a:avLst/>
          </a:prstGeom>
        </p:spPr>
        <p:txBody>
          <a:bodyPr vert="horz" lIns="91412" tIns="45707" rIns="91412" bIns="45707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2B6308D2-8FBE-475B-9211-B18DC80818E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943" y="6897963"/>
            <a:ext cx="3184525" cy="271190"/>
          </a:xfrm>
          <a:prstGeom prst="rect">
            <a:avLst/>
          </a:prstGeom>
        </p:spPr>
        <p:txBody>
          <a:bodyPr vert="horz" lIns="91412" tIns="45707" rIns="91412" bIns="45707" rtlCol="0" anchor="ctr"/>
          <a:lstStyle>
            <a:lvl1pPr algn="ctr">
              <a:defRPr sz="1400" cap="small" baseline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r>
              <a:rPr lang="en-US" dirty="0" smtClean="0"/>
              <a:t>March 2-3, 2011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843" y="6897963"/>
            <a:ext cx="2346325" cy="271190"/>
          </a:xfrm>
          <a:prstGeom prst="rect">
            <a:avLst/>
          </a:prstGeom>
        </p:spPr>
        <p:txBody>
          <a:bodyPr vert="horz" lIns="91412" tIns="45707" rIns="91412" bIns="45707" rtlCol="0" anchor="ctr"/>
          <a:lstStyle>
            <a:lvl1pPr algn="r">
              <a:defRPr sz="1200" cap="small" baseline="0">
                <a:solidFill>
                  <a:schemeClr val="tx1"/>
                </a:solidFill>
              </a:defRPr>
            </a:lvl1pPr>
          </a:lstStyle>
          <a:p>
            <a:fld id="{2B6308D2-8FBE-475B-9211-B18DC80818E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978" y="293691"/>
            <a:ext cx="2262189" cy="62404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43" y="293691"/>
            <a:ext cx="6637337" cy="62404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943" y="6897963"/>
            <a:ext cx="3184525" cy="271190"/>
          </a:xfrm>
          <a:prstGeom prst="rect">
            <a:avLst/>
          </a:prstGeom>
        </p:spPr>
        <p:txBody>
          <a:bodyPr vert="horz" lIns="91412" tIns="45707" rIns="91412" bIns="45707" rtlCol="0" anchor="ctr"/>
          <a:lstStyle>
            <a:lvl1pPr algn="ctr">
              <a:defRPr sz="1400" cap="small" baseline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r>
              <a:rPr lang="en-US" dirty="0" smtClean="0"/>
              <a:t>March 2-3, 2011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843" y="6897963"/>
            <a:ext cx="2346325" cy="271190"/>
          </a:xfrm>
          <a:prstGeom prst="rect">
            <a:avLst/>
          </a:prstGeom>
        </p:spPr>
        <p:txBody>
          <a:bodyPr vert="horz" lIns="91412" tIns="45707" rIns="91412" bIns="45707" rtlCol="0" anchor="ctr"/>
          <a:lstStyle>
            <a:lvl1pPr algn="r">
              <a:defRPr sz="1200" cap="small" baseline="0">
                <a:solidFill>
                  <a:schemeClr val="tx1"/>
                </a:solidFill>
              </a:defRPr>
            </a:lvl1pPr>
          </a:lstStyle>
          <a:p>
            <a:fld id="{2B6308D2-8FBE-475B-9211-B18DC80818E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068" y="2271713"/>
            <a:ext cx="8550275" cy="1568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129" y="4144966"/>
            <a:ext cx="7042151" cy="1870075"/>
          </a:xfrm>
        </p:spPr>
        <p:txBody>
          <a:bodyPr/>
          <a:lstStyle>
            <a:lvl1pPr marL="0" indent="0" algn="ctr">
              <a:buNone/>
              <a:defRPr/>
            </a:lvl1pPr>
            <a:lvl2pPr marL="457060" indent="0" algn="ctr">
              <a:buNone/>
              <a:defRPr/>
            </a:lvl2pPr>
            <a:lvl3pPr marL="914123" indent="0" algn="ctr">
              <a:buNone/>
              <a:defRPr/>
            </a:lvl3pPr>
            <a:lvl4pPr marL="1371184" indent="0" algn="ctr">
              <a:buNone/>
              <a:defRPr/>
            </a:lvl4pPr>
            <a:lvl5pPr marL="1828243" indent="0" algn="ctr">
              <a:buNone/>
              <a:defRPr/>
            </a:lvl5pPr>
            <a:lvl6pPr marL="2285304" indent="0" algn="ctr">
              <a:buNone/>
              <a:defRPr/>
            </a:lvl6pPr>
            <a:lvl7pPr marL="2742367" indent="0" algn="ctr">
              <a:buNone/>
              <a:defRPr/>
            </a:lvl7pPr>
            <a:lvl8pPr marL="3199426" indent="0" algn="ctr">
              <a:buNone/>
              <a:defRPr/>
            </a:lvl8pPr>
            <a:lvl9pPr marL="3656487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C443C79-EC75-45F0-B6A6-6DD1FDC2C9E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501EC06-4974-4A4C-AD6E-854CDFE7E97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43" y="4700591"/>
            <a:ext cx="8548687" cy="14525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43" y="3100390"/>
            <a:ext cx="8548687" cy="16002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60" indent="0">
              <a:buNone/>
              <a:defRPr sz="1800"/>
            </a:lvl2pPr>
            <a:lvl3pPr marL="914123" indent="0">
              <a:buNone/>
              <a:defRPr sz="1600"/>
            </a:lvl3pPr>
            <a:lvl4pPr marL="1371184" indent="0">
              <a:buNone/>
              <a:defRPr sz="1400"/>
            </a:lvl4pPr>
            <a:lvl5pPr marL="1828243" indent="0">
              <a:buNone/>
              <a:defRPr sz="1400"/>
            </a:lvl5pPr>
            <a:lvl6pPr marL="2285304" indent="0">
              <a:buNone/>
              <a:defRPr sz="1400"/>
            </a:lvl6pPr>
            <a:lvl7pPr marL="2742367" indent="0">
              <a:buNone/>
              <a:defRPr sz="1400"/>
            </a:lvl7pPr>
            <a:lvl8pPr marL="3199426" indent="0">
              <a:buNone/>
              <a:defRPr sz="1400"/>
            </a:lvl8pPr>
            <a:lvl9pPr marL="3656487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E070A4F-ABBF-41E2-9475-ED41F63D924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6730" y="1304924"/>
            <a:ext cx="4498975" cy="5608638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106" y="1304924"/>
            <a:ext cx="4498975" cy="5608638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A4F3DC8-D067-4FD6-BE6B-DBEE26B83B5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43" y="293688"/>
            <a:ext cx="9051925" cy="1219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636717"/>
            <a:ext cx="4443412" cy="682625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57060" indent="0">
              <a:buNone/>
              <a:defRPr sz="2000" b="1"/>
            </a:lvl2pPr>
            <a:lvl3pPr marL="914123" indent="0">
              <a:buNone/>
              <a:defRPr sz="1800" b="1"/>
            </a:lvl3pPr>
            <a:lvl4pPr marL="1371184" indent="0">
              <a:buNone/>
              <a:defRPr sz="1600" b="1"/>
            </a:lvl4pPr>
            <a:lvl5pPr marL="1828243" indent="0">
              <a:buNone/>
              <a:defRPr sz="1600" b="1"/>
            </a:lvl5pPr>
            <a:lvl6pPr marL="2285304" indent="0">
              <a:buNone/>
              <a:defRPr sz="1600" b="1"/>
            </a:lvl6pPr>
            <a:lvl7pPr marL="2742367" indent="0">
              <a:buNone/>
              <a:defRPr sz="1600" b="1"/>
            </a:lvl7pPr>
            <a:lvl8pPr marL="3199426" indent="0">
              <a:buNone/>
              <a:defRPr sz="1600" b="1"/>
            </a:lvl8pPr>
            <a:lvl9pPr marL="3656487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319341"/>
            <a:ext cx="4443412" cy="4214811"/>
          </a:xfrm>
        </p:spPr>
        <p:txBody>
          <a:bodyPr/>
          <a:lstStyle>
            <a:lvl1pPr>
              <a:defRPr sz="25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0166" y="1636717"/>
            <a:ext cx="4445000" cy="682625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57060" indent="0">
              <a:buNone/>
              <a:defRPr sz="2000" b="1"/>
            </a:lvl2pPr>
            <a:lvl3pPr marL="914123" indent="0">
              <a:buNone/>
              <a:defRPr sz="1800" b="1"/>
            </a:lvl3pPr>
            <a:lvl4pPr marL="1371184" indent="0">
              <a:buNone/>
              <a:defRPr sz="1600" b="1"/>
            </a:lvl4pPr>
            <a:lvl5pPr marL="1828243" indent="0">
              <a:buNone/>
              <a:defRPr sz="1600" b="1"/>
            </a:lvl5pPr>
            <a:lvl6pPr marL="2285304" indent="0">
              <a:buNone/>
              <a:defRPr sz="1600" b="1"/>
            </a:lvl6pPr>
            <a:lvl7pPr marL="2742367" indent="0">
              <a:buNone/>
              <a:defRPr sz="1600" b="1"/>
            </a:lvl7pPr>
            <a:lvl8pPr marL="3199426" indent="0">
              <a:buNone/>
              <a:defRPr sz="1600" b="1"/>
            </a:lvl8pPr>
            <a:lvl9pPr marL="3656487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0166" y="2319341"/>
            <a:ext cx="4445000" cy="4214811"/>
          </a:xfrm>
        </p:spPr>
        <p:txBody>
          <a:bodyPr/>
          <a:lstStyle>
            <a:lvl1pPr>
              <a:defRPr sz="25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AC9533A-E2EA-4A97-B459-75C1CE5B202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0A555E2-7C8F-4B89-8B5A-8D9877E9ECA4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71E2E96-73C8-4B90-9FCA-3D79C3BE6B2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41" y="290517"/>
            <a:ext cx="3308350" cy="12398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240" y="290517"/>
            <a:ext cx="5622925" cy="62436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5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41" y="1530351"/>
            <a:ext cx="3308350" cy="5003800"/>
          </a:xfrm>
        </p:spPr>
        <p:txBody>
          <a:bodyPr/>
          <a:lstStyle>
            <a:lvl1pPr marL="0" indent="0">
              <a:buNone/>
              <a:defRPr sz="1400"/>
            </a:lvl1pPr>
            <a:lvl2pPr marL="457060" indent="0">
              <a:buNone/>
              <a:defRPr sz="1200"/>
            </a:lvl2pPr>
            <a:lvl3pPr marL="914123" indent="0">
              <a:buNone/>
              <a:defRPr sz="1000"/>
            </a:lvl3pPr>
            <a:lvl4pPr marL="1371184" indent="0">
              <a:buNone/>
              <a:defRPr sz="900"/>
            </a:lvl4pPr>
            <a:lvl5pPr marL="1828243" indent="0">
              <a:buNone/>
              <a:defRPr sz="900"/>
            </a:lvl5pPr>
            <a:lvl6pPr marL="2285304" indent="0">
              <a:buNone/>
              <a:defRPr sz="900"/>
            </a:lvl6pPr>
            <a:lvl7pPr marL="2742367" indent="0">
              <a:buNone/>
              <a:defRPr sz="900"/>
            </a:lvl7pPr>
            <a:lvl8pPr marL="3199426" indent="0">
              <a:buNone/>
              <a:defRPr sz="900"/>
            </a:lvl8pPr>
            <a:lvl9pPr marL="3656487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016EAA0-C2C5-4687-88E9-54CE44C81CC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843" y="6897963"/>
            <a:ext cx="2346325" cy="271190"/>
          </a:xfrm>
          <a:prstGeom prst="rect">
            <a:avLst/>
          </a:prstGeom>
        </p:spPr>
        <p:txBody>
          <a:bodyPr vert="horz" lIns="91412" tIns="45707" rIns="91412" bIns="45707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2B6308D2-8FBE-475B-9211-B18DC80818E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680" y="5121278"/>
            <a:ext cx="6035675" cy="6032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680" y="654050"/>
            <a:ext cx="6035675" cy="4389438"/>
          </a:xfrm>
        </p:spPr>
        <p:txBody>
          <a:bodyPr/>
          <a:lstStyle>
            <a:lvl1pPr marL="0" indent="0">
              <a:buNone/>
              <a:defRPr sz="3200"/>
            </a:lvl1pPr>
            <a:lvl2pPr marL="457060" indent="0">
              <a:buNone/>
              <a:defRPr sz="2800"/>
            </a:lvl2pPr>
            <a:lvl3pPr marL="914123" indent="0">
              <a:buNone/>
              <a:defRPr sz="2500"/>
            </a:lvl3pPr>
            <a:lvl4pPr marL="1371184" indent="0">
              <a:buNone/>
              <a:defRPr sz="2000"/>
            </a:lvl4pPr>
            <a:lvl5pPr marL="1828243" indent="0">
              <a:buNone/>
              <a:defRPr sz="2000"/>
            </a:lvl5pPr>
            <a:lvl6pPr marL="2285304" indent="0">
              <a:buNone/>
              <a:defRPr sz="2000"/>
            </a:lvl6pPr>
            <a:lvl7pPr marL="2742367" indent="0">
              <a:buNone/>
              <a:defRPr sz="2000"/>
            </a:lvl7pPr>
            <a:lvl8pPr marL="3199426" indent="0">
              <a:buNone/>
              <a:defRPr sz="2000"/>
            </a:lvl8pPr>
            <a:lvl9pPr marL="3656487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680" y="5724527"/>
            <a:ext cx="6035675" cy="858838"/>
          </a:xfrm>
        </p:spPr>
        <p:txBody>
          <a:bodyPr/>
          <a:lstStyle>
            <a:lvl1pPr marL="0" indent="0">
              <a:buNone/>
              <a:defRPr sz="1400"/>
            </a:lvl1pPr>
            <a:lvl2pPr marL="457060" indent="0">
              <a:buNone/>
              <a:defRPr sz="1200"/>
            </a:lvl2pPr>
            <a:lvl3pPr marL="914123" indent="0">
              <a:buNone/>
              <a:defRPr sz="1000"/>
            </a:lvl3pPr>
            <a:lvl4pPr marL="1371184" indent="0">
              <a:buNone/>
              <a:defRPr sz="900"/>
            </a:lvl4pPr>
            <a:lvl5pPr marL="1828243" indent="0">
              <a:buNone/>
              <a:defRPr sz="900"/>
            </a:lvl5pPr>
            <a:lvl6pPr marL="2285304" indent="0">
              <a:buNone/>
              <a:defRPr sz="900"/>
            </a:lvl6pPr>
            <a:lvl7pPr marL="2742367" indent="0">
              <a:buNone/>
              <a:defRPr sz="900"/>
            </a:lvl7pPr>
            <a:lvl8pPr marL="3199426" indent="0">
              <a:buNone/>
              <a:defRPr sz="900"/>
            </a:lvl8pPr>
            <a:lvl9pPr marL="3656487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D15FEE4-AF8F-4388-A39F-80C549F8EAF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83C6B42-039B-4634-8C52-D3456509150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7905" y="244475"/>
            <a:ext cx="2289175" cy="66690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0380" y="244475"/>
            <a:ext cx="6715125" cy="66690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3BC5054-9558-4C9F-B6E6-AD0F5F1CBB2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068" y="2271713"/>
            <a:ext cx="8550275" cy="1568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129" y="4144966"/>
            <a:ext cx="7042151" cy="187007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216B8-61B6-44F5-B1DE-7A24BDDE1ED4}" type="datetimeFigureOut">
              <a:rPr lang="en-US" smtClean="0"/>
              <a:pPr/>
              <a:t>12/19/2012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4D50-0340-4619-AAB8-185744DACE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216B8-61B6-44F5-B1DE-7A24BDDE1ED4}" type="datetimeFigureOut">
              <a:rPr lang="en-US" smtClean="0"/>
              <a:pPr/>
              <a:t>12/19/2012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4D50-0340-4619-AAB8-185744DACE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43" y="4700591"/>
            <a:ext cx="8548687" cy="14525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43" y="3100390"/>
            <a:ext cx="8548687" cy="160020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0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6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48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216B8-61B6-44F5-B1DE-7A24BDDE1ED4}" type="datetimeFigureOut">
              <a:rPr lang="en-US" smtClean="0"/>
              <a:pPr/>
              <a:t>12/19/2012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4D50-0340-4619-AAB8-185744DACE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06568"/>
            <a:ext cx="4449762" cy="4827587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5" y="1706568"/>
            <a:ext cx="4449763" cy="4827587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216B8-61B6-44F5-B1DE-7A24BDDE1ED4}" type="datetimeFigureOut">
              <a:rPr lang="en-US" smtClean="0"/>
              <a:pPr/>
              <a:t>12/19/2012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4D50-0340-4619-AAB8-185744DACE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636717"/>
            <a:ext cx="4443412" cy="682625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57060" indent="0">
              <a:buNone/>
              <a:defRPr sz="2000" b="1"/>
            </a:lvl2pPr>
            <a:lvl3pPr marL="914123" indent="0">
              <a:buNone/>
              <a:defRPr sz="1800" b="1"/>
            </a:lvl3pPr>
            <a:lvl4pPr marL="1371184" indent="0">
              <a:buNone/>
              <a:defRPr sz="1600" b="1"/>
            </a:lvl4pPr>
            <a:lvl5pPr marL="1828243" indent="0">
              <a:buNone/>
              <a:defRPr sz="1600" b="1"/>
            </a:lvl5pPr>
            <a:lvl6pPr marL="2285304" indent="0">
              <a:buNone/>
              <a:defRPr sz="1600" b="1"/>
            </a:lvl6pPr>
            <a:lvl7pPr marL="2742367" indent="0">
              <a:buNone/>
              <a:defRPr sz="1600" b="1"/>
            </a:lvl7pPr>
            <a:lvl8pPr marL="3199426" indent="0">
              <a:buNone/>
              <a:defRPr sz="1600" b="1"/>
            </a:lvl8pPr>
            <a:lvl9pPr marL="3656487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319341"/>
            <a:ext cx="4443412" cy="4214811"/>
          </a:xfrm>
        </p:spPr>
        <p:txBody>
          <a:bodyPr/>
          <a:lstStyle>
            <a:lvl1pPr>
              <a:defRPr sz="25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0166" y="1636717"/>
            <a:ext cx="4445000" cy="682625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57060" indent="0">
              <a:buNone/>
              <a:defRPr sz="2000" b="1"/>
            </a:lvl2pPr>
            <a:lvl3pPr marL="914123" indent="0">
              <a:buNone/>
              <a:defRPr sz="1800" b="1"/>
            </a:lvl3pPr>
            <a:lvl4pPr marL="1371184" indent="0">
              <a:buNone/>
              <a:defRPr sz="1600" b="1"/>
            </a:lvl4pPr>
            <a:lvl5pPr marL="1828243" indent="0">
              <a:buNone/>
              <a:defRPr sz="1600" b="1"/>
            </a:lvl5pPr>
            <a:lvl6pPr marL="2285304" indent="0">
              <a:buNone/>
              <a:defRPr sz="1600" b="1"/>
            </a:lvl6pPr>
            <a:lvl7pPr marL="2742367" indent="0">
              <a:buNone/>
              <a:defRPr sz="1600" b="1"/>
            </a:lvl7pPr>
            <a:lvl8pPr marL="3199426" indent="0">
              <a:buNone/>
              <a:defRPr sz="1600" b="1"/>
            </a:lvl8pPr>
            <a:lvl9pPr marL="3656487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0166" y="2319341"/>
            <a:ext cx="4445000" cy="4214811"/>
          </a:xfrm>
        </p:spPr>
        <p:txBody>
          <a:bodyPr/>
          <a:lstStyle>
            <a:lvl1pPr>
              <a:defRPr sz="25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216B8-61B6-44F5-B1DE-7A24BDDE1ED4}" type="datetimeFigureOut">
              <a:rPr lang="en-US" smtClean="0"/>
              <a:pPr/>
              <a:t>12/19/2012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4D50-0340-4619-AAB8-185744DACE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216B8-61B6-44F5-B1DE-7A24BDDE1ED4}" type="datetimeFigureOut">
              <a:rPr lang="en-US" smtClean="0"/>
              <a:pPr/>
              <a:t>12/19/2012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4D50-0340-4619-AAB8-185744DACE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216B8-61B6-44F5-B1DE-7A24BDDE1ED4}" type="datetimeFigureOut">
              <a:rPr lang="en-US" smtClean="0"/>
              <a:pPr/>
              <a:t>12/19/2012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4D50-0340-4619-AAB8-185744DACE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43" y="4700591"/>
            <a:ext cx="8548687" cy="14525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43" y="3100390"/>
            <a:ext cx="8548687" cy="160020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0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6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48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843" y="6897963"/>
            <a:ext cx="2346325" cy="271190"/>
          </a:xfrm>
          <a:prstGeom prst="rect">
            <a:avLst/>
          </a:prstGeom>
        </p:spPr>
        <p:txBody>
          <a:bodyPr vert="horz" lIns="91412" tIns="45707" rIns="91412" bIns="45707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2B6308D2-8FBE-475B-9211-B18DC80818E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41" y="290517"/>
            <a:ext cx="3308350" cy="12398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240" y="290517"/>
            <a:ext cx="5622925" cy="62436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5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41" y="1530351"/>
            <a:ext cx="3308350" cy="5003800"/>
          </a:xfrm>
        </p:spPr>
        <p:txBody>
          <a:bodyPr/>
          <a:lstStyle>
            <a:lvl1pPr marL="0" indent="0">
              <a:buNone/>
              <a:defRPr sz="1400"/>
            </a:lvl1pPr>
            <a:lvl2pPr marL="457060" indent="0">
              <a:buNone/>
              <a:defRPr sz="1200"/>
            </a:lvl2pPr>
            <a:lvl3pPr marL="914123" indent="0">
              <a:buNone/>
              <a:defRPr sz="1000"/>
            </a:lvl3pPr>
            <a:lvl4pPr marL="1371184" indent="0">
              <a:buNone/>
              <a:defRPr sz="900"/>
            </a:lvl4pPr>
            <a:lvl5pPr marL="1828243" indent="0">
              <a:buNone/>
              <a:defRPr sz="900"/>
            </a:lvl5pPr>
            <a:lvl6pPr marL="2285304" indent="0">
              <a:buNone/>
              <a:defRPr sz="900"/>
            </a:lvl6pPr>
            <a:lvl7pPr marL="2742367" indent="0">
              <a:buNone/>
              <a:defRPr sz="900"/>
            </a:lvl7pPr>
            <a:lvl8pPr marL="3199426" indent="0">
              <a:buNone/>
              <a:defRPr sz="900"/>
            </a:lvl8pPr>
            <a:lvl9pPr marL="3656487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216B8-61B6-44F5-B1DE-7A24BDDE1ED4}" type="datetimeFigureOut">
              <a:rPr lang="en-US" smtClean="0"/>
              <a:pPr/>
              <a:t>12/19/2012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4D50-0340-4619-AAB8-185744DACE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680" y="5121278"/>
            <a:ext cx="6035675" cy="6032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680" y="654050"/>
            <a:ext cx="6035675" cy="4389438"/>
          </a:xfrm>
        </p:spPr>
        <p:txBody>
          <a:bodyPr/>
          <a:lstStyle>
            <a:lvl1pPr marL="0" indent="0">
              <a:buNone/>
              <a:defRPr sz="3200"/>
            </a:lvl1pPr>
            <a:lvl2pPr marL="457060" indent="0">
              <a:buNone/>
              <a:defRPr sz="2800"/>
            </a:lvl2pPr>
            <a:lvl3pPr marL="914123" indent="0">
              <a:buNone/>
              <a:defRPr sz="2500"/>
            </a:lvl3pPr>
            <a:lvl4pPr marL="1371184" indent="0">
              <a:buNone/>
              <a:defRPr sz="2000"/>
            </a:lvl4pPr>
            <a:lvl5pPr marL="1828243" indent="0">
              <a:buNone/>
              <a:defRPr sz="2000"/>
            </a:lvl5pPr>
            <a:lvl6pPr marL="2285304" indent="0">
              <a:buNone/>
              <a:defRPr sz="2000"/>
            </a:lvl6pPr>
            <a:lvl7pPr marL="2742367" indent="0">
              <a:buNone/>
              <a:defRPr sz="2000"/>
            </a:lvl7pPr>
            <a:lvl8pPr marL="3199426" indent="0">
              <a:buNone/>
              <a:defRPr sz="2000"/>
            </a:lvl8pPr>
            <a:lvl9pPr marL="3656487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680" y="5724527"/>
            <a:ext cx="6035675" cy="858838"/>
          </a:xfrm>
        </p:spPr>
        <p:txBody>
          <a:bodyPr/>
          <a:lstStyle>
            <a:lvl1pPr marL="0" indent="0">
              <a:buNone/>
              <a:defRPr sz="1400"/>
            </a:lvl1pPr>
            <a:lvl2pPr marL="457060" indent="0">
              <a:buNone/>
              <a:defRPr sz="1200"/>
            </a:lvl2pPr>
            <a:lvl3pPr marL="914123" indent="0">
              <a:buNone/>
              <a:defRPr sz="1000"/>
            </a:lvl3pPr>
            <a:lvl4pPr marL="1371184" indent="0">
              <a:buNone/>
              <a:defRPr sz="900"/>
            </a:lvl4pPr>
            <a:lvl5pPr marL="1828243" indent="0">
              <a:buNone/>
              <a:defRPr sz="900"/>
            </a:lvl5pPr>
            <a:lvl6pPr marL="2285304" indent="0">
              <a:buNone/>
              <a:defRPr sz="900"/>
            </a:lvl6pPr>
            <a:lvl7pPr marL="2742367" indent="0">
              <a:buNone/>
              <a:defRPr sz="900"/>
            </a:lvl7pPr>
            <a:lvl8pPr marL="3199426" indent="0">
              <a:buNone/>
              <a:defRPr sz="900"/>
            </a:lvl8pPr>
            <a:lvl9pPr marL="3656487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216B8-61B6-44F5-B1DE-7A24BDDE1ED4}" type="datetimeFigureOut">
              <a:rPr lang="en-US" smtClean="0"/>
              <a:pPr/>
              <a:t>12/19/2012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4D50-0340-4619-AAB8-185744DACE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216B8-61B6-44F5-B1DE-7A24BDDE1ED4}" type="datetimeFigureOut">
              <a:rPr lang="en-US" smtClean="0"/>
              <a:pPr/>
              <a:t>12/19/2012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4D50-0340-4619-AAB8-185744DACE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978" y="293691"/>
            <a:ext cx="2262189" cy="62404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43" y="293691"/>
            <a:ext cx="6637337" cy="62404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216B8-61B6-44F5-B1DE-7A24BDDE1ED4}" type="datetimeFigureOut">
              <a:rPr lang="en-US" smtClean="0"/>
              <a:pPr/>
              <a:t>12/19/2012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4D50-0340-4619-AAB8-185744DACE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06568"/>
            <a:ext cx="4449762" cy="4827587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5" y="1706568"/>
            <a:ext cx="4449763" cy="4827587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843" y="6897963"/>
            <a:ext cx="2346325" cy="271190"/>
          </a:xfrm>
          <a:prstGeom prst="rect">
            <a:avLst/>
          </a:prstGeom>
        </p:spPr>
        <p:txBody>
          <a:bodyPr vert="horz" lIns="91412" tIns="45707" rIns="91412" bIns="45707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2B6308D2-8FBE-475B-9211-B18DC80818E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636717"/>
            <a:ext cx="4443412" cy="682625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57060" indent="0">
              <a:buNone/>
              <a:defRPr sz="2000" b="1"/>
            </a:lvl2pPr>
            <a:lvl3pPr marL="914123" indent="0">
              <a:buNone/>
              <a:defRPr sz="1800" b="1"/>
            </a:lvl3pPr>
            <a:lvl4pPr marL="1371184" indent="0">
              <a:buNone/>
              <a:defRPr sz="1600" b="1"/>
            </a:lvl4pPr>
            <a:lvl5pPr marL="1828243" indent="0">
              <a:buNone/>
              <a:defRPr sz="1600" b="1"/>
            </a:lvl5pPr>
            <a:lvl6pPr marL="2285304" indent="0">
              <a:buNone/>
              <a:defRPr sz="1600" b="1"/>
            </a:lvl6pPr>
            <a:lvl7pPr marL="2742367" indent="0">
              <a:buNone/>
              <a:defRPr sz="1600" b="1"/>
            </a:lvl7pPr>
            <a:lvl8pPr marL="3199426" indent="0">
              <a:buNone/>
              <a:defRPr sz="1600" b="1"/>
            </a:lvl8pPr>
            <a:lvl9pPr marL="3656487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319341"/>
            <a:ext cx="4443412" cy="4214811"/>
          </a:xfrm>
        </p:spPr>
        <p:txBody>
          <a:bodyPr/>
          <a:lstStyle>
            <a:lvl1pPr>
              <a:defRPr sz="25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0166" y="1636717"/>
            <a:ext cx="4445000" cy="682625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57060" indent="0">
              <a:buNone/>
              <a:defRPr sz="2000" b="1"/>
            </a:lvl2pPr>
            <a:lvl3pPr marL="914123" indent="0">
              <a:buNone/>
              <a:defRPr sz="1800" b="1"/>
            </a:lvl3pPr>
            <a:lvl4pPr marL="1371184" indent="0">
              <a:buNone/>
              <a:defRPr sz="1600" b="1"/>
            </a:lvl4pPr>
            <a:lvl5pPr marL="1828243" indent="0">
              <a:buNone/>
              <a:defRPr sz="1600" b="1"/>
            </a:lvl5pPr>
            <a:lvl6pPr marL="2285304" indent="0">
              <a:buNone/>
              <a:defRPr sz="1600" b="1"/>
            </a:lvl6pPr>
            <a:lvl7pPr marL="2742367" indent="0">
              <a:buNone/>
              <a:defRPr sz="1600" b="1"/>
            </a:lvl7pPr>
            <a:lvl8pPr marL="3199426" indent="0">
              <a:buNone/>
              <a:defRPr sz="1600" b="1"/>
            </a:lvl8pPr>
            <a:lvl9pPr marL="3656487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0166" y="2319341"/>
            <a:ext cx="4445000" cy="4214811"/>
          </a:xfrm>
        </p:spPr>
        <p:txBody>
          <a:bodyPr/>
          <a:lstStyle>
            <a:lvl1pPr>
              <a:defRPr sz="25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208843" y="6897963"/>
            <a:ext cx="2346325" cy="271190"/>
          </a:xfrm>
          <a:prstGeom prst="rect">
            <a:avLst/>
          </a:prstGeom>
        </p:spPr>
        <p:txBody>
          <a:bodyPr vert="horz" lIns="91412" tIns="45707" rIns="91412" bIns="45707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2B6308D2-8FBE-475B-9211-B18DC80818E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843" y="6897963"/>
            <a:ext cx="2346325" cy="271190"/>
          </a:xfrm>
          <a:prstGeom prst="rect">
            <a:avLst/>
          </a:prstGeom>
        </p:spPr>
        <p:txBody>
          <a:bodyPr vert="horz" lIns="91412" tIns="45707" rIns="91412" bIns="45707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2B6308D2-8FBE-475B-9211-B18DC80818E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843" y="6897963"/>
            <a:ext cx="2346325" cy="271190"/>
          </a:xfrm>
          <a:prstGeom prst="rect">
            <a:avLst/>
          </a:prstGeom>
        </p:spPr>
        <p:txBody>
          <a:bodyPr vert="horz" lIns="91412" tIns="45707" rIns="91412" bIns="45707" rtlCol="0" anchor="ctr"/>
          <a:lstStyle>
            <a:lvl1pPr algn="r">
              <a:defRPr sz="1200" cap="small" baseline="0">
                <a:solidFill>
                  <a:schemeClr val="tx1"/>
                </a:solidFill>
              </a:defRPr>
            </a:lvl1pPr>
          </a:lstStyle>
          <a:p>
            <a:fld id="{2B6308D2-8FBE-475B-9211-B18DC80818E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41" y="290517"/>
            <a:ext cx="3308350" cy="12398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240" y="290517"/>
            <a:ext cx="5622925" cy="62436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5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41" y="1530351"/>
            <a:ext cx="3308350" cy="5003800"/>
          </a:xfrm>
        </p:spPr>
        <p:txBody>
          <a:bodyPr/>
          <a:lstStyle>
            <a:lvl1pPr marL="0" indent="0">
              <a:buNone/>
              <a:defRPr sz="1400"/>
            </a:lvl1pPr>
            <a:lvl2pPr marL="457060" indent="0">
              <a:buNone/>
              <a:defRPr sz="1200"/>
            </a:lvl2pPr>
            <a:lvl3pPr marL="914123" indent="0">
              <a:buNone/>
              <a:defRPr sz="1000"/>
            </a:lvl3pPr>
            <a:lvl4pPr marL="1371184" indent="0">
              <a:buNone/>
              <a:defRPr sz="900"/>
            </a:lvl4pPr>
            <a:lvl5pPr marL="1828243" indent="0">
              <a:buNone/>
              <a:defRPr sz="900"/>
            </a:lvl5pPr>
            <a:lvl6pPr marL="2285304" indent="0">
              <a:buNone/>
              <a:defRPr sz="900"/>
            </a:lvl6pPr>
            <a:lvl7pPr marL="2742367" indent="0">
              <a:buNone/>
              <a:defRPr sz="900"/>
            </a:lvl7pPr>
            <a:lvl8pPr marL="3199426" indent="0">
              <a:buNone/>
              <a:defRPr sz="900"/>
            </a:lvl8pPr>
            <a:lvl9pPr marL="3656487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943" y="6897963"/>
            <a:ext cx="3184525" cy="271190"/>
          </a:xfrm>
          <a:prstGeom prst="rect">
            <a:avLst/>
          </a:prstGeom>
        </p:spPr>
        <p:txBody>
          <a:bodyPr vert="horz" lIns="91412" tIns="45707" rIns="91412" bIns="45707" rtlCol="0" anchor="ctr"/>
          <a:lstStyle>
            <a:lvl1pPr algn="ctr">
              <a:defRPr sz="1400" cap="small" baseline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r>
              <a:rPr lang="en-US" dirty="0" smtClean="0"/>
              <a:t>March 2-3, 2011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843" y="6897963"/>
            <a:ext cx="2346325" cy="271190"/>
          </a:xfrm>
          <a:prstGeom prst="rect">
            <a:avLst/>
          </a:prstGeom>
        </p:spPr>
        <p:txBody>
          <a:bodyPr vert="horz" lIns="91412" tIns="45707" rIns="91412" bIns="45707" rtlCol="0" anchor="ctr"/>
          <a:lstStyle>
            <a:lvl1pPr algn="r">
              <a:defRPr sz="1200" cap="small" baseline="0">
                <a:solidFill>
                  <a:schemeClr val="tx1"/>
                </a:solidFill>
              </a:defRPr>
            </a:lvl1pPr>
          </a:lstStyle>
          <a:p>
            <a:fld id="{2B6308D2-8FBE-475B-9211-B18DC80818E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680" y="5121278"/>
            <a:ext cx="6035675" cy="6032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680" y="654050"/>
            <a:ext cx="6035675" cy="4389438"/>
          </a:xfrm>
        </p:spPr>
        <p:txBody>
          <a:bodyPr/>
          <a:lstStyle>
            <a:lvl1pPr marL="0" indent="0">
              <a:buNone/>
              <a:defRPr sz="3200"/>
            </a:lvl1pPr>
            <a:lvl2pPr marL="457060" indent="0">
              <a:buNone/>
              <a:defRPr sz="2800"/>
            </a:lvl2pPr>
            <a:lvl3pPr marL="914123" indent="0">
              <a:buNone/>
              <a:defRPr sz="2500"/>
            </a:lvl3pPr>
            <a:lvl4pPr marL="1371184" indent="0">
              <a:buNone/>
              <a:defRPr sz="2000"/>
            </a:lvl4pPr>
            <a:lvl5pPr marL="1828243" indent="0">
              <a:buNone/>
              <a:defRPr sz="2000"/>
            </a:lvl5pPr>
            <a:lvl6pPr marL="2285304" indent="0">
              <a:buNone/>
              <a:defRPr sz="2000"/>
            </a:lvl6pPr>
            <a:lvl7pPr marL="2742367" indent="0">
              <a:buNone/>
              <a:defRPr sz="2000"/>
            </a:lvl7pPr>
            <a:lvl8pPr marL="3199426" indent="0">
              <a:buNone/>
              <a:defRPr sz="2000"/>
            </a:lvl8pPr>
            <a:lvl9pPr marL="3656487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680" y="5724527"/>
            <a:ext cx="6035675" cy="858838"/>
          </a:xfrm>
        </p:spPr>
        <p:txBody>
          <a:bodyPr/>
          <a:lstStyle>
            <a:lvl1pPr marL="0" indent="0">
              <a:buNone/>
              <a:defRPr sz="1400"/>
            </a:lvl1pPr>
            <a:lvl2pPr marL="457060" indent="0">
              <a:buNone/>
              <a:defRPr sz="1200"/>
            </a:lvl2pPr>
            <a:lvl3pPr marL="914123" indent="0">
              <a:buNone/>
              <a:defRPr sz="1000"/>
            </a:lvl3pPr>
            <a:lvl4pPr marL="1371184" indent="0">
              <a:buNone/>
              <a:defRPr sz="900"/>
            </a:lvl4pPr>
            <a:lvl5pPr marL="1828243" indent="0">
              <a:buNone/>
              <a:defRPr sz="900"/>
            </a:lvl5pPr>
            <a:lvl6pPr marL="2285304" indent="0">
              <a:buNone/>
              <a:defRPr sz="900"/>
            </a:lvl6pPr>
            <a:lvl7pPr marL="2742367" indent="0">
              <a:buNone/>
              <a:defRPr sz="900"/>
            </a:lvl7pPr>
            <a:lvl8pPr marL="3199426" indent="0">
              <a:buNone/>
              <a:defRPr sz="900"/>
            </a:lvl8pPr>
            <a:lvl9pPr marL="3656487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943" y="6897963"/>
            <a:ext cx="3184525" cy="271190"/>
          </a:xfrm>
          <a:prstGeom prst="rect">
            <a:avLst/>
          </a:prstGeom>
        </p:spPr>
        <p:txBody>
          <a:bodyPr vert="horz" lIns="91412" tIns="45707" rIns="91412" bIns="45707" rtlCol="0" anchor="ctr"/>
          <a:lstStyle>
            <a:lvl1pPr algn="ctr">
              <a:defRPr sz="1400" cap="small" baseline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r>
              <a:rPr lang="en-US" dirty="0" smtClean="0"/>
              <a:t>March 2-3, 2011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843" y="6897963"/>
            <a:ext cx="2346325" cy="271190"/>
          </a:xfrm>
          <a:prstGeom prst="rect">
            <a:avLst/>
          </a:prstGeom>
        </p:spPr>
        <p:txBody>
          <a:bodyPr vert="horz" lIns="91412" tIns="45707" rIns="91412" bIns="45707" rtlCol="0" anchor="ctr"/>
          <a:lstStyle>
            <a:lvl1pPr algn="r">
              <a:defRPr sz="1200" cap="small" baseline="0">
                <a:solidFill>
                  <a:schemeClr val="tx1"/>
                </a:solidFill>
              </a:defRPr>
            </a:lvl1pPr>
          </a:lstStyle>
          <a:p>
            <a:fld id="{2B6308D2-8FBE-475B-9211-B18DC80818E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3243" y="293688"/>
            <a:ext cx="9051925" cy="1219200"/>
          </a:xfrm>
          <a:prstGeom prst="rect">
            <a:avLst/>
          </a:prstGeom>
        </p:spPr>
        <p:txBody>
          <a:bodyPr vert="horz" lIns="91412" tIns="45707" rIns="91412" bIns="4570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43" y="1706568"/>
            <a:ext cx="9051925" cy="4827587"/>
          </a:xfrm>
          <a:prstGeom prst="rect">
            <a:avLst/>
          </a:prstGeom>
        </p:spPr>
        <p:txBody>
          <a:bodyPr vert="horz" lIns="91412" tIns="45707" rIns="91412" bIns="4570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843" y="6897963"/>
            <a:ext cx="2346325" cy="271190"/>
          </a:xfrm>
          <a:prstGeom prst="rect">
            <a:avLst/>
          </a:prstGeom>
        </p:spPr>
        <p:txBody>
          <a:bodyPr vert="horz" lIns="91412" tIns="45707" rIns="91412" bIns="45707" rtlCol="0" anchor="ctr"/>
          <a:lstStyle>
            <a:lvl1pPr algn="r">
              <a:defRPr sz="1200" cap="small" baseline="0">
                <a:solidFill>
                  <a:schemeClr val="tx1"/>
                </a:solidFill>
              </a:defRPr>
            </a:lvl1pPr>
          </a:lstStyle>
          <a:p>
            <a:fld id="{2B6308D2-8FBE-475B-9211-B18DC80818E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0" y="705274"/>
            <a:ext cx="10058400" cy="45719"/>
          </a:xfrm>
          <a:prstGeom prst="rect">
            <a:avLst/>
          </a:prstGeom>
          <a:blipFill>
            <a:blip r:embed="rId13" cstate="print"/>
            <a:tile tx="0" ty="0" sx="100000" sy="100000" flip="none" algn="tl"/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12" tIns="45707" rIns="91412" bIns="45707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1018866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-11360" y="6852245"/>
            <a:ext cx="10058400" cy="45719"/>
          </a:xfrm>
          <a:prstGeom prst="rect">
            <a:avLst/>
          </a:prstGeom>
          <a:blipFill>
            <a:blip r:embed="rId13" cstate="print"/>
            <a:tile tx="0" ty="0" sx="100000" sy="100000" flip="none" algn="tl"/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12" tIns="45707" rIns="91412" bIns="45707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1018866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9" name="Rectangle 19"/>
          <p:cNvSpPr>
            <a:spLocks noChangeArrowheads="1"/>
          </p:cNvSpPr>
          <p:nvPr userDrawn="1"/>
        </p:nvSpPr>
        <p:spPr bwMode="auto">
          <a:xfrm>
            <a:off x="-11360" y="705272"/>
            <a:ext cx="10069760" cy="92075"/>
          </a:xfrm>
          <a:prstGeom prst="rect">
            <a:avLst/>
          </a:prstGeom>
          <a:solidFill>
            <a:srgbClr val="FF6600"/>
          </a:solidFill>
          <a:ln w="44450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 sz="24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10" name="Rectangle 19"/>
          <p:cNvSpPr>
            <a:spLocks noChangeArrowheads="1"/>
          </p:cNvSpPr>
          <p:nvPr userDrawn="1"/>
        </p:nvSpPr>
        <p:spPr bwMode="auto">
          <a:xfrm>
            <a:off x="-11360" y="6852241"/>
            <a:ext cx="10069760" cy="45719"/>
          </a:xfrm>
          <a:prstGeom prst="rect">
            <a:avLst/>
          </a:prstGeom>
          <a:solidFill>
            <a:srgbClr val="FF6600"/>
          </a:solidFill>
          <a:ln w="44450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 sz="24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ctr" defTabSz="914123" rtl="0" eaLnBrk="1" latinLnBrk="0" hangingPunct="1">
        <a:spcBef>
          <a:spcPct val="0"/>
        </a:spcBef>
        <a:buNone/>
        <a:defRPr sz="4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95" indent="-342795" algn="l" defTabSz="914123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23" indent="-285663" algn="l" defTabSz="914123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2" indent="-228531" algn="l" defTabSz="914123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713" indent="-228531" algn="l" defTabSz="914123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774" indent="-228531" algn="l" defTabSz="914123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835" indent="-228531" algn="l" defTabSz="9141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896" indent="-228531" algn="l" defTabSz="9141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959" indent="-228531" algn="l" defTabSz="9141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018" indent="-228531" algn="l" defTabSz="9141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60" algn="l" defTabSz="9141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23" algn="l" defTabSz="9141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4" algn="l" defTabSz="9141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43" algn="l" defTabSz="9141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04" algn="l" defTabSz="9141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67" algn="l" defTabSz="9141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26" algn="l" defTabSz="9141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87" algn="l" defTabSz="9141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13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6725" y="1304924"/>
            <a:ext cx="9150350" cy="5608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9597" tIns="44798" rIns="89597" bIns="447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906460" y="7159629"/>
            <a:ext cx="117019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91888" eaLnBrk="0" latinLnBrk="0" hangingPunct="0">
              <a:defRPr kumimoji="0" sz="900" b="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fld id="{ABC660BE-0D76-425F-829F-3D592A8A0467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731140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0379" y="244479"/>
            <a:ext cx="9137651" cy="8937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8212" tIns="48245" rIns="98212" bIns="4824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/>
  <p:hf sldNum="0" hdr="0" dt="0"/>
  <p:txStyles>
    <p:titleStyle>
      <a:lvl1pPr algn="ctr" defTabSz="991888" rtl="0" fontAlgn="base">
        <a:lnSpc>
          <a:spcPct val="90000"/>
        </a:lnSpc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91888" rtl="0" fontAlgn="base">
        <a:lnSpc>
          <a:spcPct val="90000"/>
        </a:lnSpc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Black" pitchFamily="34" charset="0"/>
          <a:cs typeface="Arial" charset="0"/>
        </a:defRPr>
      </a:lvl2pPr>
      <a:lvl3pPr algn="ctr" defTabSz="991888" rtl="0" fontAlgn="base">
        <a:lnSpc>
          <a:spcPct val="90000"/>
        </a:lnSpc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Black" pitchFamily="34" charset="0"/>
          <a:cs typeface="Arial" charset="0"/>
        </a:defRPr>
      </a:lvl3pPr>
      <a:lvl4pPr algn="ctr" defTabSz="991888" rtl="0" fontAlgn="base">
        <a:lnSpc>
          <a:spcPct val="90000"/>
        </a:lnSpc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Black" pitchFamily="34" charset="0"/>
          <a:cs typeface="Arial" charset="0"/>
        </a:defRPr>
      </a:lvl4pPr>
      <a:lvl5pPr algn="ctr" defTabSz="991888" rtl="0" fontAlgn="base">
        <a:lnSpc>
          <a:spcPct val="90000"/>
        </a:lnSpc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Black" pitchFamily="34" charset="0"/>
          <a:cs typeface="Arial" charset="0"/>
        </a:defRPr>
      </a:lvl5pPr>
      <a:lvl6pPr marL="457060" algn="ctr" defTabSz="991888" rtl="0" fontAlgn="base">
        <a:lnSpc>
          <a:spcPct val="90000"/>
        </a:lnSpc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Black" pitchFamily="34" charset="0"/>
          <a:cs typeface="Arial" charset="0"/>
        </a:defRPr>
      </a:lvl6pPr>
      <a:lvl7pPr marL="914123" algn="ctr" defTabSz="991888" rtl="0" fontAlgn="base">
        <a:lnSpc>
          <a:spcPct val="90000"/>
        </a:lnSpc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Black" pitchFamily="34" charset="0"/>
          <a:cs typeface="Arial" charset="0"/>
        </a:defRPr>
      </a:lvl7pPr>
      <a:lvl8pPr marL="1371184" algn="ctr" defTabSz="991888" rtl="0" fontAlgn="base">
        <a:lnSpc>
          <a:spcPct val="90000"/>
        </a:lnSpc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Black" pitchFamily="34" charset="0"/>
          <a:cs typeface="Arial" charset="0"/>
        </a:defRPr>
      </a:lvl8pPr>
      <a:lvl9pPr marL="1828243" algn="ctr" defTabSz="991888" rtl="0" fontAlgn="base">
        <a:lnSpc>
          <a:spcPct val="90000"/>
        </a:lnSpc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Black" pitchFamily="34" charset="0"/>
          <a:cs typeface="Arial" charset="0"/>
        </a:defRPr>
      </a:lvl9pPr>
    </p:titleStyle>
    <p:bodyStyle>
      <a:lvl1pPr marL="255511" indent="-255511" algn="l" defTabSz="991888" rtl="0" fontAlgn="base">
        <a:spcBef>
          <a:spcPct val="20000"/>
        </a:spcBef>
        <a:spcAft>
          <a:spcPct val="0"/>
        </a:spcAft>
        <a:buClr>
          <a:srgbClr val="FF0000"/>
        </a:buClr>
        <a:buSzPct val="120000"/>
        <a:buFont typeface="Arial" charset="0"/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50660" indent="-253924" algn="l" defTabSz="991888" rtl="0" fontAlgn="base">
        <a:spcBef>
          <a:spcPct val="20000"/>
        </a:spcBef>
        <a:spcAft>
          <a:spcPct val="0"/>
        </a:spcAft>
        <a:buClr>
          <a:schemeClr val="tx2"/>
        </a:buClr>
        <a:buSzPct val="110000"/>
        <a:buFont typeface="Arial" charset="0"/>
        <a:buChar char="–"/>
        <a:defRPr sz="2200">
          <a:solidFill>
            <a:schemeClr val="tx1"/>
          </a:solidFill>
          <a:latin typeface="+mn-lt"/>
          <a:cs typeface="+mn-cs"/>
        </a:defRPr>
      </a:lvl2pPr>
      <a:lvl3pPr marL="1247396" indent="-255511" algn="l" defTabSz="991888" rtl="0" fontAlgn="base">
        <a:spcBef>
          <a:spcPct val="20000"/>
        </a:spcBef>
        <a:spcAft>
          <a:spcPct val="0"/>
        </a:spcAft>
        <a:buClr>
          <a:srgbClr val="FF0000"/>
        </a:buClr>
        <a:buSzPct val="120000"/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736197" indent="-247575" algn="l" defTabSz="991888" rtl="0" fontAlgn="base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Arial" charset="0"/>
          <a:cs typeface="+mn-cs"/>
        </a:defRPr>
      </a:lvl4pPr>
      <a:lvl5pPr marL="2232934" indent="-247575" algn="l" defTabSz="991888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  <a:cs typeface="+mn-cs"/>
        </a:defRPr>
      </a:lvl5pPr>
      <a:lvl6pPr marL="2689996" indent="-247575" algn="l" defTabSz="991888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  <a:cs typeface="+mn-cs"/>
        </a:defRPr>
      </a:lvl6pPr>
      <a:lvl7pPr marL="3147057" indent="-247575" algn="l" defTabSz="991888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  <a:cs typeface="+mn-cs"/>
        </a:defRPr>
      </a:lvl7pPr>
      <a:lvl8pPr marL="3604115" indent="-247575" algn="l" defTabSz="991888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  <a:cs typeface="+mn-cs"/>
        </a:defRPr>
      </a:lvl8pPr>
      <a:lvl9pPr marL="4061178" indent="-247575" algn="l" defTabSz="991888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  <a:cs typeface="+mn-cs"/>
        </a:defRPr>
      </a:lvl9pPr>
    </p:bodyStyle>
    <p:otherStyle>
      <a:defPPr>
        <a:defRPr lang="en-US"/>
      </a:defPPr>
      <a:lvl1pPr marL="0" algn="l" defTabSz="9141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60" algn="l" defTabSz="9141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23" algn="l" defTabSz="9141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4" algn="l" defTabSz="9141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43" algn="l" defTabSz="9141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04" algn="l" defTabSz="9141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67" algn="l" defTabSz="9141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26" algn="l" defTabSz="9141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87" algn="l" defTabSz="9141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3243" y="293688"/>
            <a:ext cx="9051925" cy="1219200"/>
          </a:xfrm>
          <a:prstGeom prst="rect">
            <a:avLst/>
          </a:prstGeom>
        </p:spPr>
        <p:txBody>
          <a:bodyPr vert="horz" lIns="91412" tIns="45707" rIns="91412" bIns="4570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43" y="1706568"/>
            <a:ext cx="9051925" cy="4827587"/>
          </a:xfrm>
          <a:prstGeom prst="rect">
            <a:avLst/>
          </a:prstGeom>
        </p:spPr>
        <p:txBody>
          <a:bodyPr vert="horz" lIns="91412" tIns="45707" rIns="91412" bIns="4570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3243" y="6780215"/>
            <a:ext cx="2346325" cy="388937"/>
          </a:xfrm>
          <a:prstGeom prst="rect">
            <a:avLst/>
          </a:prstGeom>
        </p:spPr>
        <p:txBody>
          <a:bodyPr vert="horz" lIns="91412" tIns="45707" rIns="91412" bIns="45707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3216B8-61B6-44F5-B1DE-7A24BDDE1ED4}" type="datetimeFigureOut">
              <a:rPr lang="en-US" smtClean="0"/>
              <a:pPr/>
              <a:t>12/19/2012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943" y="6780215"/>
            <a:ext cx="3184525" cy="388937"/>
          </a:xfrm>
          <a:prstGeom prst="rect">
            <a:avLst/>
          </a:prstGeom>
        </p:spPr>
        <p:txBody>
          <a:bodyPr vert="horz" lIns="91412" tIns="45707" rIns="91412" bIns="45707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843" y="6780215"/>
            <a:ext cx="2346325" cy="388937"/>
          </a:xfrm>
          <a:prstGeom prst="rect">
            <a:avLst/>
          </a:prstGeom>
        </p:spPr>
        <p:txBody>
          <a:bodyPr vert="horz" lIns="91412" tIns="45707" rIns="91412" bIns="45707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C4D50-0340-4619-AAB8-185744DACE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914123" rtl="0" eaLnBrk="1" latinLnBrk="0" hangingPunct="1">
        <a:spcBef>
          <a:spcPct val="0"/>
        </a:spcBef>
        <a:buNone/>
        <a:defRPr sz="4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95" indent="-342795" algn="l" defTabSz="914123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23" indent="-285663" algn="l" defTabSz="914123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2" indent="-228531" algn="l" defTabSz="914123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713" indent="-228531" algn="l" defTabSz="914123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774" indent="-228531" algn="l" defTabSz="914123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835" indent="-228531" algn="l" defTabSz="9141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896" indent="-228531" algn="l" defTabSz="9141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959" indent="-228531" algn="l" defTabSz="9141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018" indent="-228531" algn="l" defTabSz="9141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60" algn="l" defTabSz="9141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23" algn="l" defTabSz="9141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4" algn="l" defTabSz="9141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43" algn="l" defTabSz="9141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04" algn="l" defTabSz="9141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67" algn="l" defTabSz="9141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26" algn="l" defTabSz="9141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87" algn="l" defTabSz="9141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71768" y="57200"/>
            <a:ext cx="8229600" cy="549357"/>
          </a:xfrm>
          <a:prstGeom prst="rect">
            <a:avLst/>
          </a:prstGeom>
        </p:spPr>
        <p:txBody>
          <a:bodyPr vert="horz" lIns="91412" tIns="45707" rIns="91412" bIns="45707" rtlCol="0" anchor="ctr">
            <a:normAutofit fontScale="92500"/>
          </a:bodyPr>
          <a:lstStyle>
            <a:lvl1pPr algn="ctr" defTabSz="914123" rtl="0" eaLnBrk="1" latinLnBrk="0" hangingPunct="1">
              <a:spcBef>
                <a:spcPct val="0"/>
              </a:spcBef>
              <a:buNone/>
              <a:defRPr sz="4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94 </a:t>
            </a:r>
            <a:r>
              <a:rPr lang="en-US" sz="2800" dirty="0"/>
              <a:t>GHz Phased Array Front End </a:t>
            </a:r>
            <a:r>
              <a:rPr lang="en-US" sz="2800" dirty="0" smtClean="0"/>
              <a:t>:  S parameter Simulation</a:t>
            </a:r>
            <a:endParaRPr lang="en-US" sz="28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48079" y="1767580"/>
            <a:ext cx="8686800" cy="4525963"/>
          </a:xfrm>
          <a:prstGeom prst="rect">
            <a:avLst/>
          </a:prstGeom>
        </p:spPr>
        <p:txBody>
          <a:bodyPr vert="horz" lIns="91412" tIns="45707" rIns="91412" bIns="45707" rtlCol="0">
            <a:normAutofit/>
          </a:bodyPr>
          <a:lstStyle>
            <a:lvl1pPr marL="342795" indent="-342795" algn="l" defTabSz="9141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723" indent="-285663" algn="l" defTabSz="9141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652" indent="-228531" algn="l" defTabSz="9141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713" indent="-228531" algn="l" defTabSz="9141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74" indent="-228531" algn="l" defTabSz="91412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835" indent="-228531" algn="l" defTabSz="9141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896" indent="-228531" algn="l" defTabSz="9141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59" indent="-228531" algn="l" defTabSz="9141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18" indent="-228531" algn="l" defTabSz="9141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sz="1800" dirty="0" smtClean="0"/>
          </a:p>
          <a:p>
            <a:pPr marL="0" indent="0">
              <a:buFont typeface="Arial" pitchFamily="34" charset="0"/>
              <a:buNone/>
            </a:pPr>
            <a:endParaRPr lang="en-US" sz="1800" dirty="0" smtClean="0"/>
          </a:p>
          <a:p>
            <a:pPr marL="0" indent="0">
              <a:buFont typeface="Arial" pitchFamily="34" charset="0"/>
              <a:buNone/>
            </a:pPr>
            <a:r>
              <a:rPr lang="en-US" sz="1100" dirty="0" smtClean="0"/>
              <a:t>	</a:t>
            </a:r>
            <a:endParaRPr lang="en-US" sz="1100" b="1" dirty="0"/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330" y="1503444"/>
            <a:ext cx="3945337" cy="2983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 rot="16200000">
            <a:off x="4238950" y="2635460"/>
            <a:ext cx="14173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j-lt"/>
              </a:rPr>
              <a:t>S21,NF (dB)</a:t>
            </a:r>
            <a:endParaRPr lang="en-US" b="1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40416" y="4372770"/>
            <a:ext cx="18809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j-lt"/>
              </a:rPr>
              <a:t>Frequency(GHz)</a:t>
            </a:r>
            <a:endParaRPr lang="en-US" b="1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57797" y="4392555"/>
            <a:ext cx="18809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j-lt"/>
              </a:rPr>
              <a:t>Frequency(GHz)</a:t>
            </a:r>
            <a:endParaRPr lang="en-US" b="1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29637" y="2623926"/>
            <a:ext cx="2413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alibri" pitchFamily="34" charset="0"/>
              </a:rPr>
              <a:t>Phase(S21) in degree</a:t>
            </a:r>
            <a:endParaRPr lang="en-US" b="1" dirty="0">
              <a:latin typeface="Calibri" pitchFamily="34" charset="0"/>
            </a:endParaRPr>
          </a:p>
        </p:txBody>
      </p:sp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4674" y="1416460"/>
            <a:ext cx="4032448" cy="3070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341568" y="1598303"/>
            <a:ext cx="4908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j-lt"/>
              </a:rPr>
              <a:t>S21</a:t>
            </a:r>
            <a:endParaRPr lang="en-US" sz="1600" dirty="0"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807484" y="3515012"/>
            <a:ext cx="413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j-lt"/>
              </a:rPr>
              <a:t>NF</a:t>
            </a:r>
            <a:endParaRPr lang="en-US" sz="1600" dirty="0">
              <a:latin typeface="+mj-lt"/>
            </a:endParaRPr>
          </a:p>
        </p:txBody>
      </p:sp>
      <p:cxnSp>
        <p:nvCxnSpPr>
          <p:cNvPr id="13" name="Straight Arrow Connector 12"/>
          <p:cNvCxnSpPr>
            <a:stCxn id="18" idx="1"/>
          </p:cNvCxnSpPr>
          <p:nvPr/>
        </p:nvCxnSpPr>
        <p:spPr>
          <a:xfrm flipH="1">
            <a:off x="7477472" y="3684289"/>
            <a:ext cx="330012" cy="28267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2" idx="2"/>
          </p:cNvCxnSpPr>
          <p:nvPr/>
        </p:nvCxnSpPr>
        <p:spPr>
          <a:xfrm flipH="1">
            <a:off x="8341568" y="1936857"/>
            <a:ext cx="245420" cy="9485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3080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43" y="129208"/>
            <a:ext cx="9051925" cy="504056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94 </a:t>
            </a:r>
            <a:r>
              <a:rPr lang="en-US" sz="2800" b="1" dirty="0"/>
              <a:t>GHz Phased Array Front End </a:t>
            </a:r>
            <a:r>
              <a:rPr lang="en-US" sz="2800" b="1" dirty="0" smtClean="0"/>
              <a:t>: Simulations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716832" y="4797404"/>
            <a:ext cx="18809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j-lt"/>
              </a:rPr>
              <a:t>Frequency(GHz)</a:t>
            </a:r>
            <a:endParaRPr lang="en-US" b="1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 rot="16200000">
            <a:off x="-749082" y="2944240"/>
            <a:ext cx="18982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j-lt"/>
              </a:rPr>
              <a:t>S11(dB),S22(dB)</a:t>
            </a:r>
            <a:endParaRPr lang="en-US" b="1" dirty="0"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133536" y="4678461"/>
            <a:ext cx="12298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Pin </a:t>
            </a:r>
            <a:r>
              <a:rPr lang="en-US" b="1" dirty="0" smtClean="0">
                <a:latin typeface="+mj-lt"/>
              </a:rPr>
              <a:t>(</a:t>
            </a:r>
            <a:r>
              <a:rPr lang="en-US" b="1" dirty="0" err="1" smtClean="0">
                <a:latin typeface="+mj-lt"/>
              </a:rPr>
              <a:t>dBm</a:t>
            </a:r>
            <a:r>
              <a:rPr lang="en-US" b="1" dirty="0" smtClean="0">
                <a:latin typeface="+mj-lt"/>
              </a:rPr>
              <a:t>)</a:t>
            </a:r>
            <a:endParaRPr lang="en-US" b="1" dirty="0"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 rot="16200000">
            <a:off x="4710595" y="3089123"/>
            <a:ext cx="13892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Pout (</a:t>
            </a:r>
            <a:r>
              <a:rPr lang="en-US" dirty="0" err="1" smtClean="0">
                <a:latin typeface="+mj-lt"/>
              </a:rPr>
              <a:t>dBm</a:t>
            </a:r>
            <a:r>
              <a:rPr lang="en-US" dirty="0" smtClean="0">
                <a:latin typeface="+mj-lt"/>
              </a:rPr>
              <a:t>)</a:t>
            </a:r>
            <a:endParaRPr lang="en-US" b="1" dirty="0">
              <a:latin typeface="+mj-lt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80" y="1834514"/>
            <a:ext cx="4824536" cy="2869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1860848" y="2846040"/>
            <a:ext cx="4908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j-lt"/>
              </a:rPr>
              <a:t>S22</a:t>
            </a:r>
            <a:endParaRPr lang="en-US" sz="1600" dirty="0">
              <a:latin typeface="+mj-lt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2251025" y="2846040"/>
            <a:ext cx="201326" cy="8463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234858" y="1901844"/>
            <a:ext cx="4908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j-lt"/>
              </a:rPr>
              <a:t>S11</a:t>
            </a:r>
            <a:endParaRPr lang="en-US" sz="1600" dirty="0">
              <a:latin typeface="+mj-lt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3989438" y="2145539"/>
            <a:ext cx="245420" cy="9485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264" y="1834513"/>
            <a:ext cx="4248472" cy="2916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8181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89" y="1713384"/>
            <a:ext cx="9217024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76672" y="65510"/>
            <a:ext cx="9433048" cy="639762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94 GHz Phased Array Front End: Layout</a:t>
            </a:r>
            <a:endParaRPr lang="en-US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517809" y="1699518"/>
            <a:ext cx="6767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Gnd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24133" y="1707927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VCC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13711" y="1697465"/>
            <a:ext cx="6767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Gnd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1369" y="2842309"/>
            <a:ext cx="6767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Gnd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0419" y="4046588"/>
            <a:ext cx="6767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Gnd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960925" y="2849543"/>
            <a:ext cx="6767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Gnd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60925" y="4046588"/>
            <a:ext cx="6767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Gnd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2663" y="3417818"/>
            <a:ext cx="7104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RFin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779459" y="3417818"/>
            <a:ext cx="8787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RFout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712200" y="1697465"/>
            <a:ext cx="6238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Vc1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19265" y="1697465"/>
            <a:ext cx="6238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Vc3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71781" y="1698581"/>
            <a:ext cx="6238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Vc2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236566" y="1697465"/>
            <a:ext cx="6238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Vc4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00665" y="1697465"/>
            <a:ext cx="6238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Vc6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17256" y="1697465"/>
            <a:ext cx="6238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Vc5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776517" y="1697465"/>
            <a:ext cx="6238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Vc7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63056" y="5715574"/>
            <a:ext cx="8367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Wingdings" pitchFamily="2" charset="2"/>
              <a:buChar char="q"/>
            </a:pPr>
            <a:r>
              <a:rPr lang="en-US" dirty="0" smtClean="0">
                <a:latin typeface="+mj-lt"/>
              </a:rPr>
              <a:t>Size: 1833</a:t>
            </a:r>
            <a:r>
              <a:rPr lang="el-GR" dirty="0" smtClean="0">
                <a:latin typeface="+mj-lt"/>
              </a:rPr>
              <a:t>μ</a:t>
            </a:r>
            <a:r>
              <a:rPr lang="en-US" dirty="0" smtClean="0">
                <a:latin typeface="+mj-lt"/>
              </a:rPr>
              <a:t>m x 603.5</a:t>
            </a:r>
            <a:r>
              <a:rPr lang="el-GR" dirty="0" smtClean="0">
                <a:latin typeface="+mj-lt"/>
              </a:rPr>
              <a:t>μ</a:t>
            </a:r>
            <a:r>
              <a:rPr lang="en-US" dirty="0" smtClean="0">
                <a:latin typeface="+mj-lt"/>
              </a:rPr>
              <a:t>m</a:t>
            </a:r>
          </a:p>
          <a:p>
            <a:pPr marL="285750" indent="-285750" algn="l">
              <a:buFont typeface="Wingdings" pitchFamily="2" charset="2"/>
              <a:buChar char="q"/>
            </a:pPr>
            <a:r>
              <a:rPr lang="en-US" dirty="0" smtClean="0">
                <a:latin typeface="+mj-lt"/>
              </a:rPr>
              <a:t>Supply 2.5 V , Total current 54mA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19573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84122" y="0"/>
            <a:ext cx="8577525" cy="705272"/>
          </a:xfrm>
          <a:prstGeom prst="rect">
            <a:avLst/>
          </a:prstGeom>
        </p:spPr>
        <p:txBody>
          <a:bodyPr vert="horz" lIns="91412" tIns="45707" rIns="91412" bIns="45707" rtlCol="0" anchor="ctr">
            <a:noAutofit/>
          </a:bodyPr>
          <a:lstStyle>
            <a:lvl1pPr algn="ctr" defTabSz="914123" rtl="0" eaLnBrk="1" latinLnBrk="0" hangingPunct="1">
              <a:spcBef>
                <a:spcPct val="0"/>
              </a:spcBef>
              <a:buNone/>
              <a:defRPr sz="4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120 GHz Phased Array Front End </a:t>
            </a:r>
            <a:r>
              <a:rPr lang="en-US" sz="2800" dirty="0" smtClean="0"/>
              <a:t>:  S parameter</a:t>
            </a:r>
          </a:p>
          <a:p>
            <a:r>
              <a:rPr lang="en-US" sz="2800" dirty="0" smtClean="0"/>
              <a:t>Simulation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-998580" y="2952758"/>
            <a:ext cx="24372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j-lt"/>
              </a:rPr>
              <a:t>Phase(S21) in Degree</a:t>
            </a:r>
            <a:endParaRPr lang="en-US" b="1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4338887" y="3113576"/>
            <a:ext cx="14125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j-lt"/>
              </a:rPr>
              <a:t>S21,NF (dB</a:t>
            </a:r>
            <a:r>
              <a:rPr lang="en-US" sz="1600" b="1" dirty="0" smtClean="0"/>
              <a:t>)</a:t>
            </a:r>
            <a:endParaRPr lang="en-US" sz="1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711152" y="4597405"/>
            <a:ext cx="18809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j-lt"/>
              </a:rPr>
              <a:t>Frequency(GHz)</a:t>
            </a:r>
            <a:endParaRPr lang="en-US" b="1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85383" y="4597405"/>
            <a:ext cx="18809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j-lt"/>
              </a:rPr>
              <a:t>Frequency(GHz)</a:t>
            </a:r>
            <a:endParaRPr lang="en-US" b="1" dirty="0">
              <a:latin typeface="+mj-lt"/>
            </a:endParaRP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22" y="1709893"/>
            <a:ext cx="4463815" cy="2661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7232" y="1709893"/>
            <a:ext cx="4257398" cy="2695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8218858" y="1953926"/>
            <a:ext cx="4908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j-lt"/>
              </a:rPr>
              <a:t>S21</a:t>
            </a:r>
            <a:endParaRPr lang="en-US" sz="1600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998976" y="3248079"/>
            <a:ext cx="413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j-lt"/>
              </a:rPr>
              <a:t>NF</a:t>
            </a:r>
            <a:endParaRPr lang="en-US" sz="1600" dirty="0">
              <a:latin typeface="+mj-lt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7803638" y="3228992"/>
            <a:ext cx="165006" cy="16927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3" idx="2"/>
          </p:cNvCxnSpPr>
          <p:nvPr/>
        </p:nvCxnSpPr>
        <p:spPr>
          <a:xfrm flipH="1">
            <a:off x="8218858" y="2292480"/>
            <a:ext cx="245420" cy="9485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9470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43" y="129208"/>
            <a:ext cx="9051925" cy="432048"/>
          </a:xfrm>
        </p:spPr>
        <p:txBody>
          <a:bodyPr>
            <a:noAutofit/>
          </a:bodyPr>
          <a:lstStyle/>
          <a:p>
            <a:r>
              <a:rPr lang="en-US" sz="2800" b="1" dirty="0"/>
              <a:t>120 GHz Phased Array Front End </a:t>
            </a:r>
            <a:r>
              <a:rPr lang="en-US" sz="2800" b="1" dirty="0" smtClean="0"/>
              <a:t>: </a:t>
            </a:r>
            <a:r>
              <a:rPr lang="en-US" sz="2800" b="1" dirty="0"/>
              <a:t>Simulations</a:t>
            </a:r>
            <a:endParaRPr lang="en-US" sz="28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12" tIns="45707" rIns="91412" bIns="45707" rtlCol="0">
            <a:normAutofit/>
          </a:bodyPr>
          <a:lstStyle>
            <a:lvl1pPr marL="342795" indent="-342795" algn="l" defTabSz="9141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723" indent="-285663" algn="l" defTabSz="9141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652" indent="-228531" algn="l" defTabSz="9141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713" indent="-228531" algn="l" defTabSz="9141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74" indent="-228531" algn="l" defTabSz="91412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835" indent="-228531" algn="l" defTabSz="9141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896" indent="-228531" algn="l" defTabSz="9141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59" indent="-228531" algn="l" defTabSz="9141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18" indent="-228531" algn="l" defTabSz="9141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z="1200" smtClean="0"/>
          </a:p>
          <a:p>
            <a:endParaRPr lang="en-US" sz="1200" smtClean="0"/>
          </a:p>
          <a:p>
            <a:pPr marL="0" indent="0">
              <a:buFont typeface="Arial" pitchFamily="34" charset="0"/>
              <a:buNone/>
            </a:pPr>
            <a:endParaRPr lang="en-US" sz="1200" smtClean="0"/>
          </a:p>
          <a:p>
            <a:pPr marL="0" indent="0">
              <a:buFont typeface="Arial" pitchFamily="34" charset="0"/>
              <a:buNone/>
            </a:pP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1938352" y="4800600"/>
            <a:ext cx="18809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j-lt"/>
              </a:rPr>
              <a:t>Frequency(GHz)</a:t>
            </a:r>
            <a:endParaRPr lang="en-US" b="1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-691993" y="2949010"/>
            <a:ext cx="18982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j-lt"/>
              </a:rPr>
              <a:t>S11(dB),S22(dB)</a:t>
            </a:r>
            <a:endParaRPr lang="en-US" b="1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4595277" y="3089123"/>
            <a:ext cx="1389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Pout (</a:t>
            </a:r>
            <a:r>
              <a:rPr lang="en-US" dirty="0" err="1" smtClean="0">
                <a:latin typeface="+mj-lt"/>
              </a:rPr>
              <a:t>dBm</a:t>
            </a:r>
            <a:r>
              <a:rPr lang="en-US" dirty="0" smtClean="0">
                <a:latin typeface="+mj-lt"/>
              </a:rPr>
              <a:t>)</a:t>
            </a:r>
            <a:endParaRPr lang="en-US" b="1" dirty="0"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07791" y="4737720"/>
            <a:ext cx="12298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Pin </a:t>
            </a:r>
            <a:r>
              <a:rPr lang="en-US" b="1" dirty="0" smtClean="0">
                <a:latin typeface="+mj-lt"/>
              </a:rPr>
              <a:t>(</a:t>
            </a:r>
            <a:r>
              <a:rPr lang="en-US" b="1" dirty="0" err="1" smtClean="0">
                <a:latin typeface="+mj-lt"/>
              </a:rPr>
              <a:t>dBm</a:t>
            </a:r>
            <a:r>
              <a:rPr lang="en-US" b="1" dirty="0" smtClean="0">
                <a:latin typeface="+mj-lt"/>
              </a:rPr>
              <a:t>)</a:t>
            </a:r>
            <a:endParaRPr lang="en-US" b="1" dirty="0">
              <a:latin typeface="+mj-lt"/>
            </a:endParaRP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194" y="1674582"/>
            <a:ext cx="4671820" cy="2911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3084984" y="3022907"/>
            <a:ext cx="4908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j-lt"/>
              </a:rPr>
              <a:t>S22</a:t>
            </a:r>
            <a:endParaRPr lang="en-US" sz="1600" dirty="0">
              <a:latin typeface="+mj-lt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2953044" y="3289178"/>
            <a:ext cx="263879" cy="15212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140768" y="3863181"/>
            <a:ext cx="4908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j-lt"/>
              </a:rPr>
              <a:t>S11</a:t>
            </a:r>
            <a:endParaRPr lang="en-US" sz="1600" dirty="0">
              <a:latin typeface="+mj-lt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1261685" y="3802875"/>
            <a:ext cx="249006" cy="12061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946" y="1674582"/>
            <a:ext cx="4092379" cy="2911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81346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43" y="129208"/>
            <a:ext cx="9051925" cy="576064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120 </a:t>
            </a:r>
            <a:r>
              <a:rPr lang="en-US" sz="2800" b="1" dirty="0"/>
              <a:t>GHz Phased Array Front End</a:t>
            </a:r>
            <a:r>
              <a:rPr lang="en-US" sz="2800" b="1" dirty="0" smtClean="0"/>
              <a:t>: Layout</a:t>
            </a:r>
            <a:endParaRPr lang="en-US" sz="2800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454" y="1497360"/>
            <a:ext cx="9361040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04664" y="5715574"/>
            <a:ext cx="8367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Wingdings" pitchFamily="2" charset="2"/>
              <a:buChar char="q"/>
            </a:pPr>
            <a:r>
              <a:rPr lang="en-US" dirty="0" smtClean="0">
                <a:latin typeface="+mj-lt"/>
              </a:rPr>
              <a:t>Size: 1592</a:t>
            </a:r>
            <a:r>
              <a:rPr lang="el-GR" dirty="0" smtClean="0">
                <a:latin typeface="+mj-lt"/>
              </a:rPr>
              <a:t>μ</a:t>
            </a:r>
            <a:r>
              <a:rPr lang="en-US" dirty="0" smtClean="0">
                <a:latin typeface="+mj-lt"/>
              </a:rPr>
              <a:t>m x 600</a:t>
            </a:r>
            <a:r>
              <a:rPr lang="el-GR" dirty="0" smtClean="0">
                <a:latin typeface="+mj-lt"/>
              </a:rPr>
              <a:t>μ</a:t>
            </a:r>
            <a:r>
              <a:rPr lang="en-US" dirty="0" smtClean="0">
                <a:latin typeface="+mj-lt"/>
              </a:rPr>
              <a:t>m</a:t>
            </a:r>
          </a:p>
          <a:p>
            <a:pPr marL="285750" indent="-285750" algn="l">
              <a:buFont typeface="Wingdings" pitchFamily="2" charset="2"/>
              <a:buChar char="q"/>
            </a:pPr>
            <a:r>
              <a:rPr lang="en-US" dirty="0" smtClean="0">
                <a:latin typeface="+mj-lt"/>
              </a:rPr>
              <a:t>Supply 2.5V ,Total Current 47mA</a:t>
            </a:r>
            <a:endParaRPr lang="en-US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2736" y="1473384"/>
            <a:ext cx="6767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Gnd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03281" y="1497360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VCC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03056" y="1497360"/>
            <a:ext cx="6767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Gnd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92021" y="1489512"/>
            <a:ext cx="6238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Vc1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85404" y="1489512"/>
            <a:ext cx="6238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Vc3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61515" y="1489512"/>
            <a:ext cx="6238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Vc2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05845" y="1489512"/>
            <a:ext cx="6238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Vc4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15523" y="1489512"/>
            <a:ext cx="6238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Vc6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78398" y="1489512"/>
            <a:ext cx="6238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Vc5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639412" y="1489512"/>
            <a:ext cx="6238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Vc7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5375" y="2665163"/>
            <a:ext cx="6767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Gnd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4425" y="3869442"/>
            <a:ext cx="6767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Gnd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46669" y="3240672"/>
            <a:ext cx="7104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RFin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958104" y="2702540"/>
            <a:ext cx="6767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Gnd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958104" y="3899585"/>
            <a:ext cx="6767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Gnd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776638" y="3270815"/>
            <a:ext cx="8787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RFout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282139"/>
      </p:ext>
    </p:extLst>
  </p:cSld>
  <p:clrMapOvr>
    <a:masterClrMapping/>
  </p:clrMapOvr>
</p:sld>
</file>

<file path=ppt/theme/theme1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. Default No Logo">
  <a:themeElements>
    <a:clrScheme name="2. Default No Logo 1">
      <a:dk1>
        <a:srgbClr val="000000"/>
      </a:dk1>
      <a:lt1>
        <a:srgbClr val="FFFFFF"/>
      </a:lt1>
      <a:dk2>
        <a:srgbClr val="FF0000"/>
      </a:dk2>
      <a:lt2>
        <a:srgbClr val="666699"/>
      </a:lt2>
      <a:accent1>
        <a:srgbClr val="1F8BA5"/>
      </a:accent1>
      <a:accent2>
        <a:srgbClr val="FFB41D"/>
      </a:accent2>
      <a:accent3>
        <a:srgbClr val="FFFFFF"/>
      </a:accent3>
      <a:accent4>
        <a:srgbClr val="000000"/>
      </a:accent4>
      <a:accent5>
        <a:srgbClr val="ABC4CF"/>
      </a:accent5>
      <a:accent6>
        <a:srgbClr val="E7A319"/>
      </a:accent6>
      <a:hlink>
        <a:srgbClr val="99CC00"/>
      </a:hlink>
      <a:folHlink>
        <a:srgbClr val="003366"/>
      </a:folHlink>
    </a:clrScheme>
    <a:fontScheme name="2. Default No Logo">
      <a:majorFont>
        <a:latin typeface="Arial Black"/>
        <a:ea typeface=""/>
        <a:cs typeface="Arial"/>
      </a:majorFont>
      <a:minorFont>
        <a:latin typeface="Arial Narrow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1019175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ulim" pitchFamily="34" charset="-127"/>
            <a:ea typeface="Gulim" pitchFamily="34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1019175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ulim" pitchFamily="34" charset="-127"/>
            <a:ea typeface="Gulim" pitchFamily="34" charset="-127"/>
          </a:defRPr>
        </a:defPPr>
      </a:lstStyle>
    </a:lnDef>
  </a:objectDefaults>
  <a:extraClrSchemeLst>
    <a:extraClrScheme>
      <a:clrScheme name="2. Default No Logo 1">
        <a:dk1>
          <a:srgbClr val="000000"/>
        </a:dk1>
        <a:lt1>
          <a:srgbClr val="FFFFFF"/>
        </a:lt1>
        <a:dk2>
          <a:srgbClr val="FF0000"/>
        </a:dk2>
        <a:lt2>
          <a:srgbClr val="666699"/>
        </a:lt2>
        <a:accent1>
          <a:srgbClr val="1F8BA5"/>
        </a:accent1>
        <a:accent2>
          <a:srgbClr val="FFB41D"/>
        </a:accent2>
        <a:accent3>
          <a:srgbClr val="FFFFFF"/>
        </a:accent3>
        <a:accent4>
          <a:srgbClr val="000000"/>
        </a:accent4>
        <a:accent5>
          <a:srgbClr val="ABC4CF"/>
        </a:accent5>
        <a:accent6>
          <a:srgbClr val="E7A319"/>
        </a:accent6>
        <a:hlink>
          <a:srgbClr val="99CC00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167972</TotalTime>
  <Words>175</Words>
  <Application>Microsoft Office PowerPoint</Application>
  <PresentationFormat>Custom</PresentationFormat>
  <Paragraphs>82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2_Custom Design</vt:lpstr>
      <vt:lpstr>2. Default No Logo</vt:lpstr>
      <vt:lpstr>Custom Design</vt:lpstr>
      <vt:lpstr>PowerPoint Presentation</vt:lpstr>
      <vt:lpstr>94 GHz Phased Array Front End : Simulations</vt:lpstr>
      <vt:lpstr>94 GHz Phased Array Front End: Layout</vt:lpstr>
      <vt:lpstr>PowerPoint Presentation</vt:lpstr>
      <vt:lpstr>120 GHz Phased Array Front End : Simulations</vt:lpstr>
      <vt:lpstr>120 GHz Phased Array Front End: Layout</vt:lpstr>
    </vt:vector>
  </TitlesOfParts>
  <Company>UCSD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KKJ</dc:creator>
  <cp:lastModifiedBy>wml11</cp:lastModifiedBy>
  <cp:revision>3437</cp:revision>
  <cp:lastPrinted>2012-10-19T04:19:59Z</cp:lastPrinted>
  <dcterms:created xsi:type="dcterms:W3CDTF">2005-11-03T04:25:21Z</dcterms:created>
  <dcterms:modified xsi:type="dcterms:W3CDTF">2012-12-19T19:21:43Z</dcterms:modified>
</cp:coreProperties>
</file>