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797675" cy="9928225"/>
  <p:custDataLst>
    <p:tags r:id="rId5"/>
  </p:custData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0" autoAdjust="0"/>
    <p:restoredTop sz="93266" autoAdjust="0"/>
  </p:normalViewPr>
  <p:slideViewPr>
    <p:cSldViewPr>
      <p:cViewPr>
        <p:scale>
          <a:sx n="80" d="100"/>
          <a:sy n="80" d="100"/>
        </p:scale>
        <p:origin x="-99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FA2FA-BF84-4FA1-9C2E-82D0D2C2D8DB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4C8A2-00E7-47B8-97E1-78BF69600C9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160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572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61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46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22115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itchFamily="34" charset="0"/>
                <a:ea typeface="Verdana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ea typeface="Verdana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ea typeface="Verdana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ea typeface="Verdana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ea typeface="Verdana" pitchFamily="34" charset="0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4836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076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2861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249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754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0830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8544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52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2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63A86-0A64-40E2-92DF-E0CF33753280}" type="datetimeFigureOut">
              <a:rPr lang="ko-KR" altLang="en-US" smtClean="0"/>
              <a:pPr/>
              <a:t>2012-08-16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676B8-09D0-4BA5-9A9A-BB8B1E8D89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73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3600" kern="1200">
          <a:solidFill>
            <a:schemeClr val="tx1"/>
          </a:solidFill>
          <a:latin typeface="Candar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ndara" pitchFamily="34" charset="0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andara" pitchFamily="34" charset="0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" y="1412776"/>
            <a:ext cx="9144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ko-KR" sz="5400" b="1" dirty="0" smtClean="0">
                <a:latin typeface="Arial" pitchFamily="34" charset="0"/>
                <a:cs typeface="Arial" pitchFamily="34" charset="0"/>
              </a:rPr>
              <a:t>How to use Jazz PDK</a:t>
            </a:r>
          </a:p>
          <a:p>
            <a:pPr>
              <a:lnSpc>
                <a:spcPts val="6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ko-KR" sz="5400" b="1" dirty="0" smtClean="0">
                <a:latin typeface="Arial" pitchFamily="34" charset="0"/>
                <a:cs typeface="Arial" pitchFamily="34" charset="0"/>
              </a:rPr>
              <a:t>CA18</a:t>
            </a:r>
          </a:p>
        </p:txBody>
      </p:sp>
      <p:sp>
        <p:nvSpPr>
          <p:cNvPr id="7" name="부제목 2"/>
          <p:cNvSpPr txBox="1">
            <a:spLocks/>
          </p:cNvSpPr>
          <p:nvPr/>
        </p:nvSpPr>
        <p:spPr>
          <a:xfrm>
            <a:off x="0" y="4238203"/>
            <a:ext cx="9144000" cy="2143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2000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34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Jazz CA18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1</a:t>
            </a:r>
            <a:r>
              <a:rPr lang="en-US" sz="1800" b="1" baseline="30000" dirty="0" smtClean="0"/>
              <a:t>st</a:t>
            </a:r>
            <a:r>
              <a:rPr lang="en-US" sz="1800" b="1" dirty="0" smtClean="0"/>
              <a:t> time setting:</a:t>
            </a:r>
          </a:p>
          <a:p>
            <a:r>
              <a:rPr lang="en-US" sz="1600" dirty="0" smtClean="0"/>
              <a:t>Copy JAZZ_CA18.cshr to your working </a:t>
            </a:r>
            <a:r>
              <a:rPr lang="en-US" sz="1600" dirty="0" smtClean="0"/>
              <a:t>directory</a:t>
            </a:r>
          </a:p>
          <a:p>
            <a:pPr lvl="1"/>
            <a:r>
              <a:rPr lang="en-US" sz="1400" dirty="0" err="1" smtClean="0"/>
              <a:t>mkdir</a:t>
            </a:r>
            <a:r>
              <a:rPr lang="en-US" sz="1400" dirty="0" smtClean="0"/>
              <a:t> </a:t>
            </a:r>
            <a:r>
              <a:rPr lang="en-US" sz="1400" dirty="0"/>
              <a:t>/home/[</a:t>
            </a:r>
            <a:r>
              <a:rPr lang="en-US" sz="1400" dirty="0" err="1"/>
              <a:t>urPID</a:t>
            </a:r>
            <a:r>
              <a:rPr lang="en-US" sz="1400" dirty="0"/>
              <a:t>]/[J_CA18]</a:t>
            </a:r>
            <a:endParaRPr lang="en-US" sz="1400" dirty="0" smtClean="0"/>
          </a:p>
          <a:p>
            <a:pPr lvl="1"/>
            <a:r>
              <a:rPr lang="en-US" sz="1300" dirty="0" err="1"/>
              <a:t>cp</a:t>
            </a:r>
            <a:r>
              <a:rPr lang="en-US" sz="1300" dirty="0"/>
              <a:t> </a:t>
            </a:r>
            <a:r>
              <a:rPr lang="en-US" sz="1300" dirty="0" smtClean="0"/>
              <a:t>–r   </a:t>
            </a:r>
            <a:r>
              <a:rPr lang="en-US" sz="1300" dirty="0"/>
              <a:t>-f </a:t>
            </a:r>
            <a:r>
              <a:rPr lang="en-US" sz="1300" dirty="0" smtClean="0"/>
              <a:t>    /</a:t>
            </a:r>
            <a:r>
              <a:rPr lang="en-US" sz="1300" dirty="0" smtClean="0"/>
              <a:t>home/</a:t>
            </a:r>
            <a:r>
              <a:rPr lang="en-US" sz="1300" dirty="0" err="1" smtClean="0"/>
              <a:t>micsrf</a:t>
            </a:r>
            <a:r>
              <a:rPr lang="en-US" sz="1300" dirty="0" smtClean="0"/>
              <a:t>/</a:t>
            </a:r>
            <a:r>
              <a:rPr lang="en-US" sz="1300" dirty="0" err="1" smtClean="0"/>
              <a:t>JazzPrj</a:t>
            </a:r>
            <a:r>
              <a:rPr lang="en-US" sz="1300" dirty="0" smtClean="0"/>
              <a:t>/JAZZ_CA18.cshr </a:t>
            </a:r>
            <a:r>
              <a:rPr lang="en-US" sz="1300" dirty="0" smtClean="0"/>
              <a:t>   /</a:t>
            </a:r>
            <a:r>
              <a:rPr lang="en-US" sz="1300" dirty="0"/>
              <a:t>home</a:t>
            </a:r>
            <a:r>
              <a:rPr lang="en-US" sz="1300" dirty="0" smtClean="0"/>
              <a:t>/[</a:t>
            </a:r>
            <a:r>
              <a:rPr lang="en-US" sz="1300" dirty="0" err="1" smtClean="0"/>
              <a:t>urPID</a:t>
            </a:r>
            <a:r>
              <a:rPr lang="en-US" sz="1300" dirty="0" smtClean="0"/>
              <a:t>]/[J_CA18]</a:t>
            </a:r>
          </a:p>
          <a:p>
            <a:pPr lvl="1"/>
            <a:endParaRPr lang="en-US" sz="1400" dirty="0"/>
          </a:p>
          <a:p>
            <a:pPr marL="0" indent="0">
              <a:buNone/>
            </a:pPr>
            <a:r>
              <a:rPr lang="en-US" sz="1600" b="1" dirty="0"/>
              <a:t>Commands For using PDK:</a:t>
            </a:r>
          </a:p>
          <a:p>
            <a:pPr lvl="1"/>
            <a:endParaRPr lang="en-US" sz="1400" dirty="0"/>
          </a:p>
          <a:p>
            <a:r>
              <a:rPr lang="en-US" sz="1600" dirty="0" smtClean="0"/>
              <a:t>cd </a:t>
            </a:r>
            <a:r>
              <a:rPr lang="en-US" sz="1600" dirty="0" smtClean="0"/>
              <a:t>   /</a:t>
            </a:r>
            <a:r>
              <a:rPr lang="en-US" sz="1600" dirty="0"/>
              <a:t>home</a:t>
            </a:r>
            <a:r>
              <a:rPr lang="en-US" sz="1600" dirty="0" smtClean="0"/>
              <a:t>/[</a:t>
            </a:r>
            <a:r>
              <a:rPr lang="en-US" sz="1600" dirty="0" err="1" smtClean="0"/>
              <a:t>urPID</a:t>
            </a:r>
            <a:r>
              <a:rPr lang="en-US" sz="1600" dirty="0"/>
              <a:t>]/[</a:t>
            </a:r>
            <a:r>
              <a:rPr lang="en-US" sz="1600" dirty="0" smtClean="0"/>
              <a:t>J_CA18]</a:t>
            </a:r>
          </a:p>
          <a:p>
            <a:r>
              <a:rPr lang="en-US" sz="1600" dirty="0" err="1" smtClean="0"/>
              <a:t>tcsh</a:t>
            </a:r>
            <a:endParaRPr lang="en-US" sz="1600" dirty="0" smtClean="0"/>
          </a:p>
          <a:p>
            <a:r>
              <a:rPr lang="en-US" sz="1600" dirty="0"/>
              <a:t>s</a:t>
            </a:r>
            <a:r>
              <a:rPr lang="en-US" sz="1600" dirty="0" smtClean="0"/>
              <a:t>ource  JAZZ_CA18.cshr</a:t>
            </a:r>
          </a:p>
          <a:p>
            <a:r>
              <a:rPr lang="en-US" sz="1600" dirty="0" err="1" smtClean="0"/>
              <a:t>cdsprj</a:t>
            </a:r>
            <a:r>
              <a:rPr lang="en-US" sz="1600" smtClean="0"/>
              <a:t> </a:t>
            </a:r>
            <a:r>
              <a:rPr lang="en-US" sz="1600" smtClean="0"/>
              <a:t>   ca18Prj</a:t>
            </a:r>
            <a:endParaRPr lang="en-US" sz="1600" dirty="0" smtClean="0"/>
          </a:p>
          <a:p>
            <a:r>
              <a:rPr lang="en-US" sz="1600" dirty="0" smtClean="0"/>
              <a:t>Cadence</a:t>
            </a:r>
          </a:p>
          <a:p>
            <a:r>
              <a:rPr lang="en-US" sz="1600" dirty="0" err="1" smtClean="0"/>
              <a:t>icfb</a:t>
            </a:r>
            <a:r>
              <a:rPr lang="en-US" sz="1600" dirty="0" smtClean="0"/>
              <a:t> &amp;</a:t>
            </a:r>
          </a:p>
          <a:p>
            <a:r>
              <a:rPr lang="en-US" sz="1600" dirty="0" smtClean="0"/>
              <a:t> </a:t>
            </a:r>
          </a:p>
          <a:p>
            <a:pPr lvl="1"/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45185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MOO@5RFZOOVZBDFNLPZW" val="3832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63186</TotalTime>
  <Words>62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테마</vt:lpstr>
      <vt:lpstr>PowerPoint Presentation</vt:lpstr>
      <vt:lpstr>Jazz CA18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moo</dc:creator>
  <cp:lastModifiedBy>kkoh</cp:lastModifiedBy>
  <cp:revision>275</cp:revision>
  <cp:lastPrinted>2010-10-12T09:40:19Z</cp:lastPrinted>
  <dcterms:created xsi:type="dcterms:W3CDTF">2010-09-16T05:39:37Z</dcterms:created>
  <dcterms:modified xsi:type="dcterms:W3CDTF">2012-08-16T19:48:57Z</dcterms:modified>
</cp:coreProperties>
</file>