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6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6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6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8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4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5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2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4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1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4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634" y="844689"/>
            <a:ext cx="8915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“The </a:t>
            </a:r>
            <a:r>
              <a:rPr lang="en-US" dirty="0"/>
              <a:t>Design and Implementation of Low-Power CMOS Radio </a:t>
            </a:r>
            <a:r>
              <a:rPr lang="en-US" dirty="0" smtClean="0"/>
              <a:t>Receivers”, by Schaeffer </a:t>
            </a:r>
            <a:r>
              <a:rPr lang="en-US" dirty="0"/>
              <a:t>and Lee (Kluwer Academic Publishers).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1.5V, 1.5GHz CMOS Low Noise </a:t>
            </a:r>
            <a:r>
              <a:rPr lang="en-US" dirty="0" smtClean="0"/>
              <a:t>Amplifier”, </a:t>
            </a:r>
            <a:r>
              <a:rPr lang="en-US" dirty="0"/>
              <a:t>by Schaeffer and Lee, IEEE </a:t>
            </a:r>
            <a:r>
              <a:rPr lang="en-US" dirty="0" smtClean="0"/>
              <a:t>JSSC, Vol</a:t>
            </a:r>
            <a:r>
              <a:rPr lang="en-US" dirty="0"/>
              <a:t>. 32, no. 5, 1997.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”Ultra </a:t>
            </a:r>
            <a:r>
              <a:rPr lang="en-US" dirty="0"/>
              <a:t>Low Power Low Noise Amplifier for Wireless </a:t>
            </a:r>
            <a:r>
              <a:rPr lang="en-US" dirty="0" smtClean="0"/>
              <a:t>Communication”, </a:t>
            </a:r>
            <a:r>
              <a:rPr lang="en-US" dirty="0"/>
              <a:t>by Heaney </a:t>
            </a:r>
            <a:r>
              <a:rPr lang="en-US" dirty="0" smtClean="0"/>
              <a:t>et</a:t>
            </a:r>
            <a:r>
              <a:rPr lang="nl-NL" dirty="0" smtClean="0"/>
              <a:t>al</a:t>
            </a:r>
            <a:r>
              <a:rPr lang="nl-NL" dirty="0"/>
              <a:t>, GaAs IC Symposium, 1993.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Comparative Analysis of CMOS Low Noise Amplifiers for RF </a:t>
            </a:r>
            <a:r>
              <a:rPr lang="en-US" dirty="0" smtClean="0"/>
              <a:t>Applications”, by </a:t>
            </a:r>
            <a:r>
              <a:rPr lang="en-US" dirty="0" err="1" smtClean="0"/>
              <a:t>Ge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Mayaram</a:t>
            </a:r>
            <a:endParaRPr lang="en-US" dirty="0"/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“Monolithic </a:t>
            </a:r>
            <a:r>
              <a:rPr lang="en-US" dirty="0"/>
              <a:t>Transformers and Their Applications in a Differential CMOS RF </a:t>
            </a:r>
            <a:r>
              <a:rPr lang="en-US" dirty="0" smtClean="0"/>
              <a:t>Low-Noise Amplifier”, </a:t>
            </a:r>
            <a:r>
              <a:rPr lang="en-US" dirty="0"/>
              <a:t>by Zhou and </a:t>
            </a:r>
            <a:r>
              <a:rPr lang="en-US" dirty="0" err="1"/>
              <a:t>Allstot</a:t>
            </a:r>
            <a:r>
              <a:rPr lang="en-US" dirty="0"/>
              <a:t>, IEEE Journal of Solid-State Circuits, Vol. </a:t>
            </a:r>
            <a:r>
              <a:rPr lang="en-US" dirty="0" smtClean="0"/>
              <a:t>33, No</a:t>
            </a:r>
            <a:r>
              <a:rPr lang="en-US" dirty="0"/>
              <a:t>. 12, 1998.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1GHz CMOS RF Front-End IC for a Direct-Conversion Wireless </a:t>
            </a:r>
            <a:r>
              <a:rPr lang="en-US" dirty="0" smtClean="0"/>
              <a:t>Receiver”, by </a:t>
            </a:r>
            <a:r>
              <a:rPr lang="en-US" dirty="0" err="1" smtClean="0"/>
              <a:t>Rofougaran</a:t>
            </a:r>
            <a:r>
              <a:rPr lang="en-US" dirty="0" smtClean="0"/>
              <a:t> </a:t>
            </a:r>
            <a:r>
              <a:rPr lang="en-US" dirty="0"/>
              <a:t>et al, IEEE Journal of Solid-State Circuits, Vol. 31, No. 7, 1996.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1.9GHz Wide-Band IF double conversion CMOS receiver for cordless </a:t>
            </a:r>
            <a:r>
              <a:rPr lang="en-US" dirty="0" smtClean="0"/>
              <a:t>telephone applications”, </a:t>
            </a:r>
            <a:r>
              <a:rPr lang="en-US" dirty="0"/>
              <a:t>by </a:t>
            </a:r>
            <a:r>
              <a:rPr lang="en-US" dirty="0" err="1"/>
              <a:t>Rudell</a:t>
            </a:r>
            <a:r>
              <a:rPr lang="en-US" dirty="0"/>
              <a:t> et al, IEEE Journal of Solid State Circuits, Vol. 32, No. </a:t>
            </a:r>
            <a:r>
              <a:rPr lang="en-US" dirty="0" smtClean="0"/>
              <a:t>12, 1997.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900MHz, 0.8um CMOS Low Noise Amplifier with 1.2dB Noise </a:t>
            </a:r>
            <a:r>
              <a:rPr lang="en-US" dirty="0" smtClean="0"/>
              <a:t>Figure”, by Floyd et</a:t>
            </a:r>
            <a:r>
              <a:rPr lang="en-US" dirty="0"/>
              <a:t>. al, IEEE Custom Integrated Circuits Conference,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CMOS RF-Receiver Frond-End for 1GHz </a:t>
            </a:r>
            <a:r>
              <a:rPr lang="en-US" dirty="0" smtClean="0"/>
              <a:t>Applications”, </a:t>
            </a:r>
            <a:r>
              <a:rPr lang="en-US" dirty="0"/>
              <a:t>by </a:t>
            </a:r>
            <a:r>
              <a:rPr lang="en-US" dirty="0" err="1"/>
              <a:t>Stubbe</a:t>
            </a:r>
            <a:r>
              <a:rPr lang="en-US" dirty="0"/>
              <a:t> et. al, </a:t>
            </a:r>
            <a:r>
              <a:rPr lang="en-US" dirty="0" smtClean="0"/>
              <a:t>IEEE Symposium </a:t>
            </a:r>
            <a:r>
              <a:rPr lang="en-US" dirty="0"/>
              <a:t>on VLSI Circuits Digest of Technical Papers, 1998.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“A </a:t>
            </a:r>
            <a:r>
              <a:rPr lang="en-US" dirty="0"/>
              <a:t>Fully Integrated 1.9GHz CMOS Low Noise </a:t>
            </a:r>
            <a:r>
              <a:rPr lang="en-US" dirty="0" smtClean="0"/>
              <a:t>Amplifier”, </a:t>
            </a:r>
            <a:r>
              <a:rPr lang="en-US" dirty="0"/>
              <a:t>by Kim et. al., </a:t>
            </a:r>
            <a:r>
              <a:rPr lang="en-US" dirty="0" smtClean="0"/>
              <a:t>IEEE Microwave </a:t>
            </a:r>
            <a:r>
              <a:rPr lang="en-US" dirty="0"/>
              <a:t>and Guided Wave Letters, Vol. 8, No. 8, 1998.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3048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References for Advanced LNA design techniques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1704352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286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kkoh</dc:creator>
  <cp:lastModifiedBy>kkoh</cp:lastModifiedBy>
  <cp:revision>2</cp:revision>
  <dcterms:created xsi:type="dcterms:W3CDTF">2012-04-06T23:56:50Z</dcterms:created>
  <dcterms:modified xsi:type="dcterms:W3CDTF">2012-04-07T00:07:14Z</dcterms:modified>
</cp:coreProperties>
</file>