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72" r:id="rId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91" d="100"/>
          <a:sy n="91" d="100"/>
        </p:scale>
        <p:origin x="-12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226"/>
            <a:ext cx="5852160" cy="432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smtClean="0">
                <a:latin typeface="Arial Narrow" pitchFamily="34" charset="0"/>
                <a:cs typeface="Arial" pitchFamily="34" charset="0"/>
              </a:rPr>
              <a:t>ECE 5220 RFIC Technology &amp; Design – Prof. Kwang-Jin Koh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Reading Assignment (1)</a:t>
            </a:r>
            <a:endParaRPr lang="en-US" dirty="0"/>
          </a:p>
        </p:txBody>
      </p:sp>
      <p:sp>
        <p:nvSpPr>
          <p:cNvPr id="18443" name="TextBox 2"/>
          <p:cNvSpPr txBox="1">
            <a:spLocks noChangeArrowheads="1"/>
          </p:cNvSpPr>
          <p:nvPr/>
        </p:nvSpPr>
        <p:spPr bwMode="auto">
          <a:xfrm>
            <a:off x="914400" y="1754188"/>
            <a:ext cx="763428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Thomas H. Lee “Planar Microwave Engineering”</a:t>
            </a:r>
          </a:p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- Chapter 1: A </a:t>
            </a:r>
            <a:r>
              <a:rPr lang="en-US" b="1" dirty="0" err="1" smtClean="0">
                <a:solidFill>
                  <a:srgbClr val="000000"/>
                </a:solidFill>
                <a:latin typeface="Franklin Gothic Medium Cond" pitchFamily="34" charset="0"/>
              </a:rPr>
              <a:t>microhistory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 of microwave technology</a:t>
            </a:r>
          </a:p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- Chapter 2: Introduction to RF and microwave circuits</a:t>
            </a:r>
          </a:p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- Chapter 6: Passive components </a:t>
            </a:r>
          </a:p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- Chapter  21: Antennas</a:t>
            </a:r>
            <a:endParaRPr lang="en-US" b="1" dirty="0" smtClean="0">
              <a:solidFill>
                <a:srgbClr val="000000"/>
              </a:solidFill>
              <a:latin typeface="Franklin Gothic Medium Con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29025</TotalTime>
  <Words>15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Virginia Tech-Branding Update022206</vt:lpstr>
      <vt:lpstr>Reading Assignment (1)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kkoh</cp:lastModifiedBy>
  <cp:revision>632</cp:revision>
  <cp:lastPrinted>2012-01-21T21:47:42Z</cp:lastPrinted>
  <dcterms:created xsi:type="dcterms:W3CDTF">2005-10-14T12:27:33Z</dcterms:created>
  <dcterms:modified xsi:type="dcterms:W3CDTF">2012-01-21T21:47:57Z</dcterms:modified>
</cp:coreProperties>
</file>