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9" r:id="rId3"/>
    <p:sldId id="282" r:id="rId4"/>
    <p:sldId id="292" r:id="rId5"/>
    <p:sldId id="293" r:id="rId6"/>
    <p:sldId id="294" r:id="rId7"/>
    <p:sldId id="284" r:id="rId8"/>
    <p:sldId id="291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0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6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1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4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57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6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9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05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5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88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0C308-A1D4-493B-B8C5-A15BFAA8B62B}" type="datetimeFigureOut">
              <a:rPr lang="en-US" smtClean="0"/>
              <a:t>10/26/2012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43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69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Weekly Report</a:t>
            </a:r>
            <a:br>
              <a:rPr lang="en-US" sz="2400" dirty="0" smtClean="0"/>
            </a:br>
            <a:r>
              <a:rPr lang="en-US" sz="2400" dirty="0" smtClean="0"/>
              <a:t>By</a:t>
            </a:r>
            <a:br>
              <a:rPr lang="en-US" sz="2400" dirty="0" smtClean="0"/>
            </a:br>
            <a:r>
              <a:rPr lang="en-US" sz="2400" dirty="0" err="1" smtClean="0"/>
              <a:t>Sadia</a:t>
            </a:r>
            <a:r>
              <a:rPr lang="en-US" sz="2400" dirty="0" smtClean="0"/>
              <a:t> </a:t>
            </a:r>
            <a:r>
              <a:rPr lang="en-US" sz="2400" dirty="0" err="1" smtClean="0"/>
              <a:t>Afroz</a:t>
            </a:r>
            <a:r>
              <a:rPr lang="en-US" sz="2400" dirty="0" smtClean="0"/>
              <a:t> Lisa</a:t>
            </a:r>
            <a:br>
              <a:rPr lang="en-US" sz="2400" dirty="0" smtClean="0"/>
            </a:br>
            <a:r>
              <a:rPr lang="en-US" sz="2400" dirty="0" smtClean="0"/>
              <a:t>10/26/2012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4062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this Week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Started Layout of LNA</a:t>
            </a:r>
            <a:endParaRPr lang="en-US" sz="1800" dirty="0" smtClean="0"/>
          </a:p>
          <a:p>
            <a:r>
              <a:rPr lang="en-US" sz="1800" dirty="0" smtClean="0"/>
              <a:t>Analyzed the performance with coupled wires instead of </a:t>
            </a:r>
            <a:r>
              <a:rPr lang="en-US" sz="1800" dirty="0" err="1" smtClean="0"/>
              <a:t>wilkinson</a:t>
            </a:r>
            <a:r>
              <a:rPr lang="en-US" sz="1800" dirty="0" smtClean="0"/>
              <a:t> and 180 degree coupled in phase array</a:t>
            </a:r>
            <a:endParaRPr lang="en-US" sz="1800" dirty="0" smtClean="0"/>
          </a:p>
          <a:p>
            <a:r>
              <a:rPr lang="en-US" sz="1800" dirty="0" smtClean="0"/>
              <a:t>Designed and optimized LNA for 120GHz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991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Phase </a:t>
            </a:r>
            <a:r>
              <a:rPr lang="en-US" sz="1800" dirty="0" smtClean="0"/>
              <a:t>Array with SONNET model of Hybrid coupler and </a:t>
            </a:r>
            <a:r>
              <a:rPr lang="en-US" sz="1800" dirty="0" err="1" smtClean="0"/>
              <a:t>Wilkinson,its</a:t>
            </a:r>
            <a:r>
              <a:rPr lang="en-US" sz="1800" dirty="0" smtClean="0"/>
              <a:t> around 181 </a:t>
            </a:r>
            <a:r>
              <a:rPr lang="en-US" sz="1800" dirty="0" err="1" smtClean="0"/>
              <a:t>degree,S</a:t>
            </a:r>
            <a:r>
              <a:rPr lang="en-US" sz="1800" dirty="0" smtClean="0"/>
              <a:t> parameters are almost same for all cases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1600200"/>
            <a:ext cx="5753100" cy="458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868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Phase change with control voltage change with 200mV steps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568642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64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LNA acting as switch at input and outputs are replaced by the following version of LNA, </a:t>
            </a:r>
            <a:r>
              <a:rPr lang="en-US" sz="1800" dirty="0" err="1" smtClean="0"/>
              <a:t>wilkinson</a:t>
            </a:r>
            <a:r>
              <a:rPr lang="en-US" sz="1800" dirty="0" smtClean="0"/>
              <a:t> coupled is removed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54" y="1143000"/>
            <a:ext cx="8077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647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S parameter Simulation for all cases </a:t>
            </a:r>
            <a:r>
              <a:rPr lang="en-US" sz="1800" dirty="0" err="1" smtClean="0"/>
              <a:t>ocontrol</a:t>
            </a:r>
            <a:r>
              <a:rPr lang="en-US" sz="1800" dirty="0" smtClean="0"/>
              <a:t> voltages and voltages of LNAs acting as switch,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5810250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4632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99059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Comparison of Phase shift  by changing voltages of LNA acting as switch</a:t>
            </a: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497367"/>
            <a:ext cx="4876799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10201" y="6176184"/>
            <a:ext cx="3833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For LNA with </a:t>
            </a:r>
            <a:r>
              <a:rPr lang="en-US" dirty="0" err="1" smtClean="0"/>
              <a:t>wilkinson</a:t>
            </a:r>
            <a:r>
              <a:rPr lang="en-US" dirty="0" smtClean="0"/>
              <a:t>(original version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" y="6248400"/>
            <a:ext cx="253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For Modified Phase </a:t>
            </a:r>
            <a:r>
              <a:rPr lang="en-US" dirty="0" smtClean="0"/>
              <a:t>array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97367"/>
            <a:ext cx="3805238" cy="464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930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Phase change when control voltages are changed in 200mV </a:t>
            </a:r>
            <a:r>
              <a:rPr lang="en-US" sz="1800" dirty="0" err="1" smtClean="0"/>
              <a:t>steps,it</a:t>
            </a:r>
            <a:r>
              <a:rPr lang="en-US" sz="1800" dirty="0" smtClean="0"/>
              <a:t> shows that change is 90 </a:t>
            </a:r>
            <a:r>
              <a:rPr lang="en-US" sz="1800" dirty="0" err="1" smtClean="0"/>
              <a:t>degre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6362700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225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Layout of the LNA</a:t>
            </a:r>
          </a:p>
          <a:p>
            <a:r>
              <a:rPr lang="en-US" sz="1800" dirty="0" smtClean="0"/>
              <a:t>Necessary </a:t>
            </a:r>
            <a:r>
              <a:rPr lang="en-US" sz="1800" dirty="0" smtClean="0"/>
              <a:t>Optimization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38975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1967</TotalTime>
  <Words>142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Weekly Report By Sadia Afroz Lisa 10/26/2012</vt:lpstr>
      <vt:lpstr>In this Week</vt:lpstr>
      <vt:lpstr>Phase Array with SONNET model of Hybrid coupler and Wilkinson,its around 181 degree,S parameters are almost same for all cases</vt:lpstr>
      <vt:lpstr>Phase change with control voltage change with 200mV steps</vt:lpstr>
      <vt:lpstr>LNA acting as switch at input and outputs are replaced by the following version of LNA, wilkinson coupled is removed</vt:lpstr>
      <vt:lpstr>S parameter Simulation for all cases ocontrol voltages and voltages of LNAs acting as switch,</vt:lpstr>
      <vt:lpstr>Comparison of Phase shift  by changing voltages of LNA acting as switch</vt:lpstr>
      <vt:lpstr>Phase change when control voltages are changed in 200mV steps,it shows that change is 90 degre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one is 0 and other is 2.1V</dc:title>
  <dc:creator>wml11</dc:creator>
  <cp:lastModifiedBy>wml11</cp:lastModifiedBy>
  <cp:revision>33</cp:revision>
  <dcterms:created xsi:type="dcterms:W3CDTF">2012-10-19T01:08:30Z</dcterms:created>
  <dcterms:modified xsi:type="dcterms:W3CDTF">2012-10-27T22:55:25Z</dcterms:modified>
</cp:coreProperties>
</file>