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9" r:id="rId3"/>
    <p:sldId id="282" r:id="rId4"/>
    <p:sldId id="284" r:id="rId5"/>
    <p:sldId id="286" r:id="rId6"/>
    <p:sldId id="288" r:id="rId7"/>
    <p:sldId id="287" r:id="rId8"/>
    <p:sldId id="274" r:id="rId9"/>
    <p:sldId id="275" r:id="rId10"/>
    <p:sldId id="276" r:id="rId11"/>
    <p:sldId id="277" r:id="rId12"/>
    <p:sldId id="290" r:id="rId13"/>
    <p:sldId id="261" r:id="rId14"/>
    <p:sldId id="264" r:id="rId15"/>
    <p:sldId id="265" r:id="rId16"/>
    <p:sldId id="278" r:id="rId17"/>
    <p:sldId id="262" r:id="rId18"/>
    <p:sldId id="267" r:id="rId19"/>
    <p:sldId id="266" r:id="rId20"/>
    <p:sldId id="268" r:id="rId21"/>
    <p:sldId id="269" r:id="rId22"/>
    <p:sldId id="270" r:id="rId23"/>
    <p:sldId id="280" r:id="rId24"/>
    <p:sldId id="263" r:id="rId25"/>
    <p:sldId id="271" r:id="rId26"/>
    <p:sldId id="272" r:id="rId27"/>
    <p:sldId id="273" r:id="rId28"/>
    <p:sldId id="281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0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6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519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947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57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76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9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05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50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887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0C308-A1D4-493B-B8C5-A15BFAA8B62B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B9E83-9DF5-4FC1-82D5-E567A6365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543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69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Weekly Report</a:t>
            </a:r>
            <a:br>
              <a:rPr lang="en-US" sz="2400" dirty="0" smtClean="0"/>
            </a:br>
            <a:r>
              <a:rPr lang="en-US" sz="2400" dirty="0" smtClean="0"/>
              <a:t>By</a:t>
            </a:r>
            <a:br>
              <a:rPr lang="en-US" sz="2400" dirty="0" smtClean="0"/>
            </a:br>
            <a:r>
              <a:rPr lang="en-US" sz="2400" dirty="0" err="1" smtClean="0"/>
              <a:t>Sadia</a:t>
            </a:r>
            <a:r>
              <a:rPr lang="en-US" sz="2400" dirty="0" smtClean="0"/>
              <a:t> </a:t>
            </a:r>
            <a:r>
              <a:rPr lang="en-US" sz="2400" dirty="0" err="1" smtClean="0"/>
              <a:t>Afroz</a:t>
            </a:r>
            <a:r>
              <a:rPr lang="en-US" sz="2400" dirty="0" smtClean="0"/>
              <a:t> Lisa</a:t>
            </a:r>
            <a:br>
              <a:rPr lang="en-US" sz="2400" dirty="0" smtClean="0"/>
            </a:br>
            <a:r>
              <a:rPr lang="en-US" sz="2400" dirty="0" smtClean="0"/>
              <a:t>10/19/2012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4062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Noise figure is 7.2db at 94GHz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7724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6727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PSS simulation of 1 stage </a:t>
            </a:r>
            <a:r>
              <a:rPr lang="en-US" sz="1800" dirty="0" err="1" smtClean="0"/>
              <a:t>LNA,input</a:t>
            </a:r>
            <a:r>
              <a:rPr lang="en-US" sz="1800" dirty="0" smtClean="0"/>
              <a:t> power -30dbm,IIp3=1.8dbm,pmos is on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0" y="1676400"/>
            <a:ext cx="8601075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885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S parameter and Noise figure with changing gate voltage of PMOS(control voltage of phase array),for LNA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382000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284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457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Input hybrid coupler and </a:t>
            </a:r>
            <a:r>
              <a:rPr lang="en-US" sz="1800" dirty="0" err="1" smtClean="0"/>
              <a:t>wilkinson</a:t>
            </a:r>
            <a:r>
              <a:rPr lang="en-US" sz="1800" dirty="0" smtClean="0"/>
              <a:t> coupler with LNAs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1143000"/>
            <a:ext cx="7315201" cy="498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359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 parameter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75438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8047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Noise </a:t>
            </a:r>
            <a:r>
              <a:rPr lang="en-US" sz="1800" dirty="0" err="1" smtClean="0"/>
              <a:t>figure,Current</a:t>
            </a:r>
            <a:r>
              <a:rPr lang="en-US" sz="1800" dirty="0" smtClean="0"/>
              <a:t> supplied by  </a:t>
            </a:r>
            <a:r>
              <a:rPr lang="en-US" sz="1800" dirty="0" err="1" smtClean="0"/>
              <a:t>Vcc</a:t>
            </a:r>
            <a:r>
              <a:rPr lang="en-US" sz="1800" dirty="0" smtClean="0"/>
              <a:t> is 13.42mA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67818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971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Input power -30dbm,IIP3=-.635dbm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305800" cy="507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472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180 degree shifter with phase controller LNAs and Hybrid coupler Block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3058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393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Simulation schematics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001000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850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 </a:t>
            </a:r>
            <a:r>
              <a:rPr lang="en-US" sz="1800" dirty="0" err="1" smtClean="0"/>
              <a:t>parameter,When</a:t>
            </a:r>
            <a:r>
              <a:rPr lang="en-US" sz="1800" dirty="0" smtClean="0"/>
              <a:t> </a:t>
            </a:r>
            <a:r>
              <a:rPr lang="en-US" sz="1800" dirty="0" err="1" smtClean="0"/>
              <a:t>Vcontroli</a:t>
            </a:r>
            <a:r>
              <a:rPr lang="en-US" sz="1800" dirty="0" smtClean="0"/>
              <a:t> =0V and </a:t>
            </a:r>
            <a:r>
              <a:rPr lang="en-US" sz="1800" dirty="0" err="1" smtClean="0"/>
              <a:t>Vcontrolq</a:t>
            </a:r>
            <a:r>
              <a:rPr lang="en-US" sz="1800" dirty="0" smtClean="0"/>
              <a:t>=2.1V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153400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50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 this Week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Optimized the Phase array</a:t>
            </a:r>
          </a:p>
          <a:p>
            <a:r>
              <a:rPr lang="en-US" sz="1800" dirty="0" smtClean="0"/>
              <a:t>Simulated the performance of each stage</a:t>
            </a:r>
          </a:p>
          <a:p>
            <a:r>
              <a:rPr lang="en-US" sz="1800" dirty="0" smtClean="0"/>
              <a:t>Verify the linearity and of with changing the gate voltage of PMOS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09911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Noise figure for in phase port and Q phase port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34105"/>
            <a:ext cx="822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290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 parameter, When </a:t>
            </a:r>
            <a:r>
              <a:rPr lang="en-US" sz="1800" dirty="0" err="1" smtClean="0"/>
              <a:t>Vcontroli</a:t>
            </a:r>
            <a:r>
              <a:rPr lang="en-US" sz="1800" dirty="0" smtClean="0"/>
              <a:t>=2.1V and </a:t>
            </a:r>
            <a:r>
              <a:rPr lang="en-US" sz="1800" dirty="0" err="1" smtClean="0"/>
              <a:t>Vcontrolq</a:t>
            </a:r>
            <a:r>
              <a:rPr lang="en-US" sz="1800" dirty="0" smtClean="0"/>
              <a:t>=0V,Current from </a:t>
            </a:r>
            <a:r>
              <a:rPr lang="en-US" sz="1800" dirty="0" err="1" smtClean="0"/>
              <a:t>Vcc</a:t>
            </a:r>
            <a:r>
              <a:rPr lang="en-US" sz="1800" dirty="0" smtClean="0"/>
              <a:t> is 13.42mA 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5567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Noise figure of Port 2 (Q phase)and Port 1(in phase)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22960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2919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Input power -30dbm,IIP3=-.11Dbm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8534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2568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Output </a:t>
            </a:r>
            <a:r>
              <a:rPr lang="en-US" sz="1800" dirty="0" err="1" smtClean="0"/>
              <a:t>Switch,with</a:t>
            </a:r>
            <a:r>
              <a:rPr lang="en-US" sz="1800" dirty="0" smtClean="0"/>
              <a:t> two LNAs and </a:t>
            </a:r>
            <a:r>
              <a:rPr lang="en-US" sz="1800" dirty="0" err="1" smtClean="0"/>
              <a:t>wilkinson</a:t>
            </a:r>
            <a:r>
              <a:rPr lang="en-US" sz="1800" dirty="0" smtClean="0"/>
              <a:t> coupler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807720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0370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Simulation Schematic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0010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398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 parameter Analysis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1534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7750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Noise figure, Current from </a:t>
            </a:r>
            <a:r>
              <a:rPr lang="en-US" sz="1800" dirty="0" err="1" smtClean="0"/>
              <a:t>Vcc</a:t>
            </a:r>
            <a:r>
              <a:rPr lang="en-US" sz="1800" dirty="0" smtClean="0"/>
              <a:t> is 13.43mA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305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6908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Input power -30dbm,IIP3= 1Dbm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71600"/>
            <a:ext cx="8915400" cy="503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068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Layout of the LNA</a:t>
            </a:r>
          </a:p>
          <a:p>
            <a:r>
              <a:rPr lang="en-US" sz="1800" dirty="0" smtClean="0"/>
              <a:t>Simulation with the SONNET parameter and compare with Cadence</a:t>
            </a:r>
          </a:p>
          <a:p>
            <a:r>
              <a:rPr lang="en-US" sz="1800" dirty="0" smtClean="0"/>
              <a:t>Necessary Optimization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8975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Phase Array</a:t>
            </a:r>
            <a:endParaRPr lang="en-US" sz="1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71600"/>
            <a:ext cx="82296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86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90599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 parameter, When </a:t>
            </a:r>
            <a:r>
              <a:rPr lang="en-US" sz="1600" dirty="0" err="1" smtClean="0"/>
              <a:t>Vctrl</a:t>
            </a:r>
            <a:r>
              <a:rPr lang="en-US" sz="1600" dirty="0" smtClean="0"/>
              <a:t>= 0,Vctrlq=2.1V</a:t>
            </a:r>
            <a:endParaRPr lang="en-US" sz="1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7239000" cy="469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930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Overall Noise figure,8.75DB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6781800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6303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Input -30dbm,IIP3=16.3DBm</a:t>
            </a:r>
            <a:endParaRPr lang="en-US" sz="18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21382"/>
            <a:ext cx="8229600" cy="4283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383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7762"/>
          </a:xfrm>
        </p:spPr>
        <p:txBody>
          <a:bodyPr/>
          <a:lstStyle/>
          <a:p>
            <a:r>
              <a:rPr lang="en-US" dirty="0" smtClean="0"/>
              <a:t>Individual Block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765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1 stage LNA with </a:t>
            </a:r>
            <a:r>
              <a:rPr lang="en-US" sz="1800" dirty="0" err="1" smtClean="0"/>
              <a:t>Vcc</a:t>
            </a:r>
            <a:r>
              <a:rPr lang="en-US" sz="1800" dirty="0" smtClean="0"/>
              <a:t>=2.5V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8153400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876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 parameter Analysis, Current from </a:t>
            </a:r>
            <a:r>
              <a:rPr lang="en-US" sz="1800" dirty="0" err="1" smtClean="0"/>
              <a:t>Vcc</a:t>
            </a:r>
            <a:r>
              <a:rPr lang="en-US" sz="1800" dirty="0" smtClean="0"/>
              <a:t> is 11mA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8305800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4786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219</Words>
  <Application>Microsoft Office PowerPoint</Application>
  <PresentationFormat>On-screen Show (4:3)</PresentationFormat>
  <Paragraphs>35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Weekly Report By Sadia Afroz Lisa 10/19/2012</vt:lpstr>
      <vt:lpstr>In this Week</vt:lpstr>
      <vt:lpstr>Phase Array</vt:lpstr>
      <vt:lpstr>S parameter, When Vctrl= 0,Vctrlq=2.1V</vt:lpstr>
      <vt:lpstr>Overall Noise figure,8.75DB</vt:lpstr>
      <vt:lpstr>Input -30dbm,IIP3=16.3DBm</vt:lpstr>
      <vt:lpstr>Individual Block simulation</vt:lpstr>
      <vt:lpstr>1 stage LNA with Vcc=2.5V</vt:lpstr>
      <vt:lpstr>S parameter Analysis, Current from Vcc is 11mA</vt:lpstr>
      <vt:lpstr>Noise figure is 7.2db at 94GHz</vt:lpstr>
      <vt:lpstr>PSS simulation of 1 stage LNA,input power -30dbm,IIp3=1.8dbm,pmos is on</vt:lpstr>
      <vt:lpstr>S parameter and Noise figure with changing gate voltage of PMOS(control voltage of phase array),for LNA</vt:lpstr>
      <vt:lpstr>Input hybrid coupler and wilkinson coupler with LNAs</vt:lpstr>
      <vt:lpstr>S parameter</vt:lpstr>
      <vt:lpstr>Noise figure,Current supplied by  Vcc is 13.42mA</vt:lpstr>
      <vt:lpstr>Input power -30dbm,IIP3=-.635dbm</vt:lpstr>
      <vt:lpstr>180 degree shifter with phase controller LNAs and Hybrid coupler Block</vt:lpstr>
      <vt:lpstr>Simulation schematics</vt:lpstr>
      <vt:lpstr>S parameter,When Vcontroli =0V and Vcontrolq=2.1V</vt:lpstr>
      <vt:lpstr>Noise figure for in phase port and Q phase port</vt:lpstr>
      <vt:lpstr>S parameter, When Vcontroli=2.1V and Vcontrolq=0V,Current from Vcc is 13.42mA </vt:lpstr>
      <vt:lpstr>Noise figure of Port 2 (Q phase)and Port 1(in phase)</vt:lpstr>
      <vt:lpstr>Input power -30dbm,IIP3=-.11Dbm</vt:lpstr>
      <vt:lpstr>Output Switch,with two LNAs and wilkinson coupler</vt:lpstr>
      <vt:lpstr>Simulation Schematic</vt:lpstr>
      <vt:lpstr>S parameter Analysis</vt:lpstr>
      <vt:lpstr>Noise figure, Current from Vcc is 13.43mA</vt:lpstr>
      <vt:lpstr>Input power -30dbm,IIP3= 1Dbm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one is 0 and other is 2.1V</dc:title>
  <dc:creator>wml11</dc:creator>
  <cp:lastModifiedBy>wml11</cp:lastModifiedBy>
  <cp:revision>19</cp:revision>
  <dcterms:created xsi:type="dcterms:W3CDTF">2012-10-19T01:08:30Z</dcterms:created>
  <dcterms:modified xsi:type="dcterms:W3CDTF">2012-10-19T15:39:22Z</dcterms:modified>
</cp:coreProperties>
</file>