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9" r:id="rId5"/>
    <p:sldId id="262" r:id="rId6"/>
    <p:sldId id="26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3DD8-7429-4A59-A0DB-64288AB9A68D}" type="datetimeFigureOut">
              <a:rPr lang="en-US" smtClean="0"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D92C-6737-47E1-881F-F7818D3CD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166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3DD8-7429-4A59-A0DB-64288AB9A68D}" type="datetimeFigureOut">
              <a:rPr lang="en-US" smtClean="0"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D92C-6737-47E1-881F-F7818D3CD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313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3DD8-7429-4A59-A0DB-64288AB9A68D}" type="datetimeFigureOut">
              <a:rPr lang="en-US" smtClean="0"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D92C-6737-47E1-881F-F7818D3CD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236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3DD8-7429-4A59-A0DB-64288AB9A68D}" type="datetimeFigureOut">
              <a:rPr lang="en-US" smtClean="0"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D92C-6737-47E1-881F-F7818D3CD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579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3DD8-7429-4A59-A0DB-64288AB9A68D}" type="datetimeFigureOut">
              <a:rPr lang="en-US" smtClean="0"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D92C-6737-47E1-881F-F7818D3CD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189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3DD8-7429-4A59-A0DB-64288AB9A68D}" type="datetimeFigureOut">
              <a:rPr lang="en-US" smtClean="0"/>
              <a:t>6/14/2013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D92C-6737-47E1-881F-F7818D3CD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840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3DD8-7429-4A59-A0DB-64288AB9A68D}" type="datetimeFigureOut">
              <a:rPr lang="en-US" smtClean="0"/>
              <a:t>6/14/2013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D92C-6737-47E1-881F-F7818D3CD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527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3DD8-7429-4A59-A0DB-64288AB9A68D}" type="datetimeFigureOut">
              <a:rPr lang="en-US" smtClean="0"/>
              <a:t>6/14/2013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D92C-6737-47E1-881F-F7818D3CD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979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3DD8-7429-4A59-A0DB-64288AB9A68D}" type="datetimeFigureOut">
              <a:rPr lang="en-US" smtClean="0"/>
              <a:t>6/14/2013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D92C-6737-47E1-881F-F7818D3CD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59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3DD8-7429-4A59-A0DB-64288AB9A68D}" type="datetimeFigureOut">
              <a:rPr lang="en-US" smtClean="0"/>
              <a:t>6/14/2013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D92C-6737-47E1-881F-F7818D3CD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145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3DD8-7429-4A59-A0DB-64288AB9A68D}" type="datetimeFigureOut">
              <a:rPr lang="en-US" smtClean="0"/>
              <a:t>6/14/2013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DD92C-6737-47E1-881F-F7818D3CD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588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73DD8-7429-4A59-A0DB-64288AB9A68D}" type="datetimeFigureOut">
              <a:rPr lang="en-US" smtClean="0"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DD92C-6737-47E1-881F-F7818D3CDC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473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file:///C:\Users\wml11\Documents\Raw.vsd\Drawing\~Page-1\Sheet.625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wml11\Documents\Raw.vsd\Drawing\~Page-1\Sheet.625" TargetMode="Externa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Weekly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Sadia</a:t>
            </a:r>
            <a:r>
              <a:rPr lang="en-US" dirty="0" smtClean="0"/>
              <a:t> </a:t>
            </a:r>
            <a:r>
              <a:rPr lang="en-US" dirty="0" err="1" smtClean="0"/>
              <a:t>Afroz</a:t>
            </a:r>
            <a:endParaRPr lang="en-US" dirty="0" smtClean="0"/>
          </a:p>
          <a:p>
            <a:r>
              <a:rPr lang="en-US" dirty="0" smtClean="0"/>
              <a:t>06/15/2013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931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Last week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47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Designed VGA</a:t>
            </a:r>
          </a:p>
          <a:p>
            <a:r>
              <a:rPr lang="en-US" sz="2000" dirty="0" smtClean="0"/>
              <a:t>Optimization of Phase shifter for linearity ,Power consumption and Gain</a:t>
            </a:r>
          </a:p>
          <a:p>
            <a:r>
              <a:rPr lang="en-US" sz="2000" dirty="0" smtClean="0"/>
              <a:t>Verified the phased shifter with ADS.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14991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VGA using current steering technique To fine control of Gain and Matching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399" y="4724400"/>
            <a:ext cx="4242737" cy="1677592"/>
          </a:xfrm>
        </p:spPr>
        <p:txBody>
          <a:bodyPr>
            <a:normAutofit/>
          </a:bodyPr>
          <a:lstStyle/>
          <a:p>
            <a:r>
              <a:rPr lang="en-US" sz="1400" dirty="0" smtClean="0"/>
              <a:t>Gain Varies from 8.4 dB to 0 dB,</a:t>
            </a:r>
          </a:p>
          <a:p>
            <a:r>
              <a:rPr lang="en-US" sz="1400" dirty="0" smtClean="0"/>
              <a:t>Worst case IIP3  -0.886 </a:t>
            </a:r>
            <a:r>
              <a:rPr lang="en-US" sz="1400" dirty="0" err="1" smtClean="0"/>
              <a:t>dBm</a:t>
            </a:r>
            <a:r>
              <a:rPr lang="en-US" sz="1400" dirty="0" smtClean="0"/>
              <a:t> (Done in ADS)</a:t>
            </a:r>
          </a:p>
          <a:p>
            <a:r>
              <a:rPr lang="en-US" sz="1400" dirty="0" smtClean="0"/>
              <a:t>Maximum Power consumption 14mW (requires supply 1.8V and 2V)</a:t>
            </a:r>
          </a:p>
          <a:p>
            <a:r>
              <a:rPr lang="en-US" sz="1400" dirty="0" smtClean="0"/>
              <a:t>Gain Can be further increase keeping power same, at a cost of linearity.</a:t>
            </a:r>
            <a:endParaRPr lang="en-US" sz="1400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7298" y="4191000"/>
            <a:ext cx="4281487" cy="2210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445" y="1524000"/>
            <a:ext cx="4153340" cy="2162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506660"/>
            <a:ext cx="3552825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2948072"/>
              </p:ext>
            </p:extLst>
          </p:nvPr>
        </p:nvGraphicFramePr>
        <p:xfrm>
          <a:off x="1828800" y="3276044"/>
          <a:ext cx="1689100" cy="41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Visio" r:id="rId6" imgW="1689250" imgH="417079" progId="Visio.Drawing.11">
                  <p:link updateAutomatic="1"/>
                </p:oleObj>
              </mc:Choice>
              <mc:Fallback>
                <p:oleObj name="Visio" r:id="rId6" imgW="1689250" imgH="417079" progId="Visio.Drawing.11">
                  <p:link updateAutomatic="1"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3276044"/>
                        <a:ext cx="1689100" cy="417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73005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r>
              <a:rPr lang="en-US" sz="1600" dirty="0" smtClean="0"/>
              <a:t>LNA and switch amplifier</a:t>
            </a: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219940"/>
            <a:ext cx="2971800" cy="989860"/>
          </a:xfrm>
        </p:spPr>
        <p:txBody>
          <a:bodyPr>
            <a:normAutofit/>
          </a:bodyPr>
          <a:lstStyle/>
          <a:p>
            <a:r>
              <a:rPr lang="en-US" sz="1400" dirty="0" smtClean="0"/>
              <a:t>Gain 9 dB, NF=7.5 dB</a:t>
            </a:r>
          </a:p>
          <a:p>
            <a:r>
              <a:rPr lang="en-US" sz="1400" dirty="0" smtClean="0"/>
              <a:t>IIP3=  -0.58 </a:t>
            </a:r>
            <a:r>
              <a:rPr lang="en-US" sz="1400" dirty="0" err="1" smtClean="0"/>
              <a:t>dBm</a:t>
            </a:r>
            <a:r>
              <a:rPr lang="en-US" sz="1400" dirty="0" smtClean="0"/>
              <a:t> (Verified in ADS)</a:t>
            </a:r>
          </a:p>
          <a:p>
            <a:r>
              <a:rPr lang="en-US" sz="1400" dirty="0" smtClean="0"/>
              <a:t>Power consumption=16mW</a:t>
            </a:r>
          </a:p>
          <a:p>
            <a:endParaRPr lang="en-US" sz="14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1318510"/>
              </p:ext>
            </p:extLst>
          </p:nvPr>
        </p:nvGraphicFramePr>
        <p:xfrm>
          <a:off x="2049061" y="2590800"/>
          <a:ext cx="1689100" cy="41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Visio" r:id="rId3" imgW="1689250" imgH="417079" progId="Visio.Drawing.11">
                  <p:link updateAutomatic="1"/>
                </p:oleObj>
              </mc:Choice>
              <mc:Fallback>
                <p:oleObj name="Visio" r:id="rId3" imgW="1689250" imgH="417079" progId="Visio.Drawing.11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49061" y="2590800"/>
                        <a:ext cx="1689100" cy="417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>
          <a:xfrm>
            <a:off x="5405436" y="990600"/>
            <a:ext cx="3052763" cy="990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Switch Amplifier (1)</a:t>
            </a:r>
          </a:p>
          <a:p>
            <a:r>
              <a:rPr lang="en-US" sz="1400" dirty="0" smtClean="0"/>
              <a:t>Gain= 5 dB, IIP3=-0.35 </a:t>
            </a:r>
            <a:r>
              <a:rPr lang="en-US" sz="1400" dirty="0" err="1" smtClean="0"/>
              <a:t>dBm</a:t>
            </a:r>
            <a:endParaRPr lang="en-US" sz="1400" dirty="0" smtClean="0"/>
          </a:p>
          <a:p>
            <a:r>
              <a:rPr lang="en-US" sz="1400" dirty="0" smtClean="0"/>
              <a:t>Power consumption 20mW</a:t>
            </a:r>
          </a:p>
          <a:p>
            <a:r>
              <a:rPr lang="en-US" sz="1400" dirty="0" smtClean="0"/>
              <a:t>Input and Output is matched for any case</a:t>
            </a:r>
            <a:endParaRPr lang="en-US" sz="1400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19200"/>
            <a:ext cx="1714500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2461" y="4219575"/>
            <a:ext cx="3162300" cy="26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4648200" y="5410200"/>
            <a:ext cx="32766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Switch Amplifier (2)</a:t>
            </a:r>
          </a:p>
          <a:p>
            <a:r>
              <a:rPr lang="en-US" sz="1400" dirty="0" smtClean="0"/>
              <a:t>Gain 6 dB</a:t>
            </a:r>
          </a:p>
          <a:p>
            <a:r>
              <a:rPr lang="en-US" sz="1400" dirty="0" smtClean="0"/>
              <a:t>Power consumption 16 </a:t>
            </a:r>
            <a:r>
              <a:rPr lang="en-US" sz="1400" dirty="0" err="1" smtClean="0"/>
              <a:t>mW</a:t>
            </a:r>
            <a:endParaRPr lang="en-US" sz="1400" dirty="0" smtClean="0"/>
          </a:p>
          <a:p>
            <a:r>
              <a:rPr lang="en-US" sz="1400" dirty="0" smtClean="0"/>
              <a:t>IIP3  -0.6345 </a:t>
            </a:r>
            <a:r>
              <a:rPr lang="en-US" sz="1400" dirty="0" err="1" smtClean="0"/>
              <a:t>dBm</a:t>
            </a:r>
            <a:endParaRPr lang="en-US" sz="1400" dirty="0" smtClean="0"/>
          </a:p>
          <a:p>
            <a:r>
              <a:rPr lang="en-US" sz="1400" dirty="0" smtClean="0"/>
              <a:t>Input is not matched for one case</a:t>
            </a:r>
            <a:endParaRPr lang="en-US" sz="1400" dirty="0"/>
          </a:p>
        </p:txBody>
      </p:sp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648" y="1991557"/>
            <a:ext cx="4224338" cy="236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064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536327142"/>
                  </p:ext>
                </p:extLst>
              </p:nvPr>
            </p:nvGraphicFramePr>
            <p:xfrm>
              <a:off x="533400" y="1676400"/>
              <a:ext cx="8229600" cy="17526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743200"/>
                    <a:gridCol w="2743200"/>
                    <a:gridCol w="2743200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Gain Variation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P</a:t>
                          </a:r>
                          <a:r>
                            <a:rPr lang="en-US" baseline="0" dirty="0" smtClean="0"/>
                            <a:t>1 dB compression point(worst case)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Power Consumption(worst case)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19-22 dB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-28 </a:t>
                          </a:r>
                          <a:r>
                            <a:rPr lang="en-US" dirty="0" err="1" smtClean="0"/>
                            <a:t>dBm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85mW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15-18 dB</a:t>
                          </a:r>
                          <a14:m>
                            <m:oMath xmlns:m="http://schemas.openxmlformats.org/officeDocument/2006/math">
                              <m:r>
                                <a:rPr lang="en-US" i="1" smtClean="0">
                                  <a:latin typeface="Cambria Math"/>
                                  <a:ea typeface="Cambria Math"/>
                                </a:rPr>
                                <m:t>∗</m:t>
                              </m:r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-26 </a:t>
                          </a:r>
                          <a:r>
                            <a:rPr lang="en-US" dirty="0" err="1" smtClean="0"/>
                            <a:t>dBm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77mW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16.5-19</a:t>
                          </a:r>
                          <a:r>
                            <a:rPr lang="en-US" baseline="0" dirty="0" smtClean="0"/>
                            <a:t> dB</a:t>
                          </a:r>
                          <a14:m>
                            <m:oMath xmlns:m="http://schemas.openxmlformats.org/officeDocument/2006/math">
                              <m:r>
                                <a:rPr lang="en-US" i="1" baseline="0" smtClean="0">
                                  <a:latin typeface="Cambria Math"/>
                                  <a:ea typeface="Cambria Math"/>
                                </a:rPr>
                                <m:t>∗∗</m:t>
                              </m:r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-26 </a:t>
                          </a:r>
                          <a:r>
                            <a:rPr lang="en-US" dirty="0" err="1" smtClean="0"/>
                            <a:t>dBm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69 </a:t>
                          </a:r>
                          <a:r>
                            <a:rPr lang="en-US" dirty="0" err="1" smtClean="0"/>
                            <a:t>mW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536327142"/>
                  </p:ext>
                </p:extLst>
              </p:nvPr>
            </p:nvGraphicFramePr>
            <p:xfrm>
              <a:off x="533400" y="1676400"/>
              <a:ext cx="8229600" cy="17526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743200"/>
                    <a:gridCol w="2743200"/>
                    <a:gridCol w="2743200"/>
                  </a:tblGrid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Gain Variation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P</a:t>
                          </a:r>
                          <a:r>
                            <a:rPr lang="en-US" baseline="0" dirty="0" smtClean="0"/>
                            <a:t>1 dB compression point(worst case)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Power Consumption(worst case)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19-22 dB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-28 </a:t>
                          </a:r>
                          <a:r>
                            <a:rPr lang="en-US" dirty="0" err="1" smtClean="0"/>
                            <a:t>dBm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85mW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22" t="-280328" r="-200000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-26 </a:t>
                          </a:r>
                          <a:r>
                            <a:rPr lang="en-US" dirty="0" err="1" smtClean="0"/>
                            <a:t>dBm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77mW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22" t="-380328" r="-200000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-26 </a:t>
                          </a:r>
                          <a:r>
                            <a:rPr lang="en-US" dirty="0" err="1" smtClean="0"/>
                            <a:t>dBm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69 </a:t>
                          </a:r>
                          <a:r>
                            <a:rPr lang="en-US" dirty="0" err="1" smtClean="0"/>
                            <a:t>mW</a:t>
                          </a:r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609600" y="5943600"/>
                <a:ext cx="210192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/>
                        <a:ea typeface="Cambria Math"/>
                      </a:rPr>
                      <m:t>  </m:t>
                    </m:r>
                    <m:r>
                      <a:rPr lang="en-US" sz="1200" i="1" smtClean="0">
                        <a:latin typeface="Cambria Math"/>
                        <a:ea typeface="Cambria Math"/>
                      </a:rPr>
                      <m:t>∗</m:t>
                    </m:r>
                  </m:oMath>
                </a14:m>
                <a:r>
                  <a:rPr lang="en-US" sz="1200" dirty="0" smtClean="0"/>
                  <a:t>   Switch Amplifier 1 is used  </a:t>
                </a:r>
              </a:p>
              <a:p>
                <a14:m>
                  <m:oMath xmlns:m="http://schemas.openxmlformats.org/officeDocument/2006/math">
                    <m:r>
                      <a:rPr lang="en-US" sz="1200" i="1" smtClean="0">
                        <a:latin typeface="Cambria Math"/>
                        <a:ea typeface="Cambria Math"/>
                      </a:rPr>
                      <m:t>∗∗</m:t>
                    </m:r>
                    <m:r>
                      <a:rPr lang="en-US" sz="1200" b="0" i="1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US" sz="1200" dirty="0" smtClean="0"/>
                  <a:t>   switch amplifier 2 is used</a:t>
                </a:r>
                <a:endParaRPr lang="en-US" sz="12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5943600"/>
                <a:ext cx="2101922" cy="461665"/>
              </a:xfrm>
              <a:prstGeom prst="rect">
                <a:avLst/>
              </a:prstGeom>
              <a:blipFill rotWithShape="1">
                <a:blip r:embed="rId3"/>
                <a:stretch>
                  <a:fillRect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6063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Next week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Redesigned and Optimization of Front end with mixer</a:t>
            </a:r>
          </a:p>
          <a:p>
            <a:r>
              <a:rPr lang="en-US" sz="1600" dirty="0" smtClean="0"/>
              <a:t>Layout</a:t>
            </a:r>
          </a:p>
          <a:p>
            <a:r>
              <a:rPr lang="en-US" sz="1600" dirty="0" smtClean="0"/>
              <a:t>Verification of components in SONNET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76477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3377</TotalTime>
  <Words>217</Words>
  <Application>Microsoft Office PowerPoint</Application>
  <PresentationFormat>On-screen Show (4:3)</PresentationFormat>
  <Paragraphs>43</Paragraphs>
  <Slides>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Office Theme</vt:lpstr>
      <vt:lpstr>C:\Users\wml11\Documents\Raw.vsd\Drawing\~Page-1\Sheet.625</vt:lpstr>
      <vt:lpstr>C:\Users\wml11\Documents\Raw.vsd\Drawing\~Page-1\Sheet.625</vt:lpstr>
      <vt:lpstr>Weekly report</vt:lpstr>
      <vt:lpstr>Last week</vt:lpstr>
      <vt:lpstr>VGA using current steering technique To fine control of Gain and Matching</vt:lpstr>
      <vt:lpstr>LNA and switch amplifier</vt:lpstr>
      <vt:lpstr>PowerPoint Presentation</vt:lpstr>
      <vt:lpstr>Next week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wml11</dc:creator>
  <cp:lastModifiedBy>wml11</cp:lastModifiedBy>
  <cp:revision>21</cp:revision>
  <dcterms:created xsi:type="dcterms:W3CDTF">2013-06-14T14:56:15Z</dcterms:created>
  <dcterms:modified xsi:type="dcterms:W3CDTF">2013-06-16T23:13:36Z</dcterms:modified>
</cp:coreProperties>
</file>