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4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712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66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22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750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7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58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65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0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D8D5D-5505-4CF9-8282-1350AFA94E5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31ECB-9B8C-4605-83B0-55ED90D09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r>
              <a:rPr lang="en-US" dirty="0" smtClean="0"/>
              <a:t> Lisa</a:t>
            </a:r>
          </a:p>
          <a:p>
            <a:r>
              <a:rPr lang="en-US" dirty="0" smtClean="0"/>
              <a:t>02/15/2013</a:t>
            </a:r>
          </a:p>
        </p:txBody>
      </p:sp>
    </p:spTree>
    <p:extLst>
      <p:ext uri="{BB962C8B-B14F-4D97-AF65-F5344CB8AC3E}">
        <p14:creationId xmlns:p14="http://schemas.microsoft.com/office/powerpoint/2010/main" val="2613572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Designed CE-LNA with and without coupling and compare with CB-LNA</a:t>
            </a:r>
          </a:p>
          <a:p>
            <a:r>
              <a:rPr lang="en-US" sz="1600" dirty="0" smtClean="0"/>
              <a:t>Studied papers for improvement on LNA and phased array design</a:t>
            </a:r>
          </a:p>
          <a:p>
            <a:r>
              <a:rPr lang="en-US" sz="1600" dirty="0" smtClean="0"/>
              <a:t>Studied on Radiometer design</a:t>
            </a:r>
          </a:p>
          <a:p>
            <a:r>
              <a:rPr lang="en-US" sz="1600" dirty="0" err="1" smtClean="0"/>
              <a:t>Mathmetical</a:t>
            </a:r>
            <a:r>
              <a:rPr lang="en-US" sz="1600" dirty="0" smtClean="0"/>
              <a:t> Analysis of Noise figure of designed CB-LNA.</a:t>
            </a:r>
          </a:p>
          <a:p>
            <a:r>
              <a:rPr lang="en-US" sz="1600" dirty="0" smtClean="0"/>
              <a:t>Verified the developed equations for gain boosting.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7701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120GHz LNA-CE stage with coupling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05" y="1828800"/>
            <a:ext cx="3809999" cy="3705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H="1" flipV="1">
            <a:off x="6286500" y="2163006"/>
            <a:ext cx="190500" cy="1376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3152917" y="3268431"/>
            <a:ext cx="1396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S21,S11,S22(dB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477000" y="2300702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8.91 dB</a:t>
            </a:r>
            <a:endParaRPr lang="en-US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981200"/>
            <a:ext cx="2199861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38200" y="6019800"/>
            <a:ext cx="5259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NF is 8.9dB which is same as CB-LNA with coupling.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5257800" y="5569317"/>
            <a:ext cx="136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Frequency(GHz)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59895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Phase array response for CE-LNA with coupling(Front LNA and VGA are replaced only)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77" y="1694138"/>
            <a:ext cx="3409762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296" y="1676400"/>
            <a:ext cx="3600047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430" y="4305300"/>
            <a:ext cx="136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Frequency(GHz)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14999" y="4309721"/>
            <a:ext cx="136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Frequency(GHz)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15612" y="2968962"/>
            <a:ext cx="1430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S21,S11,S22 (dB)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148086" y="2836962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NF (dB)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3377" y="5105400"/>
            <a:ext cx="41449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Gain variation is 22dB~16.4dB which is </a:t>
            </a:r>
          </a:p>
          <a:p>
            <a:r>
              <a:rPr lang="en-US" dirty="0"/>
              <a:t> </a:t>
            </a:r>
            <a:r>
              <a:rPr lang="en-US" dirty="0" smtClean="0"/>
              <a:t>    2dB higher than before.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63305" y="5105399"/>
            <a:ext cx="4043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NF is 11 </a:t>
            </a:r>
            <a:r>
              <a:rPr lang="en-US" dirty="0" err="1" smtClean="0"/>
              <a:t>db</a:t>
            </a:r>
            <a:r>
              <a:rPr lang="en-US" dirty="0" smtClean="0"/>
              <a:t> maximum which is almost </a:t>
            </a:r>
          </a:p>
          <a:p>
            <a:r>
              <a:rPr lang="en-US" dirty="0"/>
              <a:t> </a:t>
            </a:r>
            <a:r>
              <a:rPr lang="en-US" dirty="0" smtClean="0"/>
              <a:t>      same as before.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77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120GHz LNA,CE stage without coupling</a:t>
            </a:r>
            <a:endParaRPr lang="en-U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784" y="1981200"/>
            <a:ext cx="3581400" cy="272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3152115" y="3268431"/>
            <a:ext cx="1398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S21,S11,S22(dB</a:t>
            </a:r>
            <a:r>
              <a:rPr lang="en-US" sz="1600" b="1" dirty="0" smtClean="0"/>
              <a:t>)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04033" y="4797623"/>
            <a:ext cx="1368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Frequency(GHz)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65610" y="2401468"/>
            <a:ext cx="710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7.5 dB</a:t>
            </a:r>
            <a:endParaRPr lang="en-US" sz="16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975110" y="2300702"/>
            <a:ext cx="190500" cy="13769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06388" y="5650468"/>
            <a:ext cx="3672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NF is 8.5 dB which is slightly lower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 smtClean="0"/>
              <a:t>Significant decrease in Gain</a:t>
            </a:r>
            <a:endParaRPr lang="en-US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16708"/>
            <a:ext cx="2438400" cy="281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8105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914400"/>
                <a:ext cx="8229600" cy="4525963"/>
              </a:xfrm>
            </p:spPr>
            <p:txBody>
              <a:bodyPr>
                <a:normAutofit/>
              </a:bodyPr>
              <a:lstStyle/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400" dirty="0" smtClean="0"/>
                  <a:t>It is seen that In 120GHz,8.3dB and 7.2dB NF can be achieved by </a:t>
                </a:r>
                <a:r>
                  <a:rPr lang="en-US" sz="1400" dirty="0" err="1" smtClean="0"/>
                  <a:t>SiGe:C</a:t>
                </a:r>
                <a:r>
                  <a:rPr lang="en-US" sz="1400" dirty="0" smtClean="0"/>
                  <a:t> technology BICMOS process whose </a:t>
                </a:r>
                <a:r>
                  <a:rPr lang="en-US" sz="1400" dirty="0" err="1" smtClean="0"/>
                  <a:t>ft</a:t>
                </a:r>
                <a:r>
                  <a:rPr lang="en-US" sz="1400" dirty="0" smtClean="0"/>
                  <a:t> is higher than our technology.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/>
                        <a:sym typeface="Wingdings 2"/>
                      </a:rPr>
                      <m:t></m:t>
                    </m:r>
                  </m:oMath>
                </a14:m>
                <a:endParaRPr lang="en-US" sz="1400" dirty="0" smtClean="0"/>
              </a:p>
              <a:p>
                <a:pPr marL="285750" indent="-285750">
                  <a:buFont typeface="Wingdings" pitchFamily="2" charset="2"/>
                  <a:buChar char="q"/>
                </a:pPr>
                <a:r>
                  <a:rPr lang="en-US" sz="1400" dirty="0" smtClean="0"/>
                  <a:t>They have used inverted transmission line and slow waveguide for transmission line.</a:t>
                </a:r>
                <a:endParaRPr lang="en-US" sz="1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914400"/>
                <a:ext cx="8229600" cy="4525963"/>
              </a:xfrm>
              <a:blipFill rotWithShape="1">
                <a:blip r:embed="rId2"/>
                <a:stretch>
                  <a:fillRect l="-148" t="-135" r="-1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76" y="2590800"/>
            <a:ext cx="3078912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2857499"/>
            <a:ext cx="3513381" cy="1752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5852899"/>
            <a:ext cx="7638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Reference: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 “Design of Gain Optimized Broadband Low Noise Amplifiers at 120 GHz using </a:t>
            </a:r>
            <a:r>
              <a:rPr lang="en-US" sz="1200" dirty="0" err="1" smtClean="0"/>
              <a:t>SiGe</a:t>
            </a:r>
            <a:r>
              <a:rPr lang="en-US" sz="1200" dirty="0" smtClean="0"/>
              <a:t> Technology”, W. Winkler, </a:t>
            </a:r>
            <a:r>
              <a:rPr lang="en-US" sz="1200" dirty="0" err="1" smtClean="0"/>
              <a:t>W.Debski</a:t>
            </a:r>
            <a:endParaRPr lang="en-US" sz="1200" dirty="0" smtClean="0"/>
          </a:p>
          <a:p>
            <a:pPr>
              <a:buFont typeface="+mj-lt"/>
              <a:buAutoNum type="arabicPeriod"/>
            </a:pPr>
            <a:r>
              <a:rPr lang="en-US" sz="1200" dirty="0" smtClean="0"/>
              <a:t>“122GHz Low-Noise-Amplifier in </a:t>
            </a:r>
            <a:r>
              <a:rPr lang="en-US" sz="1200" dirty="0" err="1" smtClean="0"/>
              <a:t>SiGe</a:t>
            </a:r>
            <a:r>
              <a:rPr lang="en-US" sz="1200" dirty="0" smtClean="0"/>
              <a:t> Technology”, A. </a:t>
            </a:r>
            <a:r>
              <a:rPr lang="en-US" sz="1200" dirty="0" err="1" smtClean="0"/>
              <a:t>Chakraborty</a:t>
            </a:r>
            <a:r>
              <a:rPr lang="en-US" sz="1200" dirty="0" smtClean="0"/>
              <a:t>, H. L. </a:t>
            </a:r>
            <a:r>
              <a:rPr lang="en-US" sz="1200" dirty="0" err="1" smtClean="0"/>
              <a:t>Hartnagel</a:t>
            </a:r>
            <a:r>
              <a:rPr lang="en-US" sz="1200" dirty="0" smtClean="0"/>
              <a:t> 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2443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Development of equations of noise figure using correlation and verifying the equations.</a:t>
            </a:r>
          </a:p>
          <a:p>
            <a:r>
              <a:rPr lang="en-US" sz="1600" dirty="0" smtClean="0"/>
              <a:t>Study on improvement of phased array and LNA.</a:t>
            </a:r>
          </a:p>
          <a:p>
            <a:r>
              <a:rPr lang="en-US" sz="1600" dirty="0" smtClean="0"/>
              <a:t>Study on mixer design and design of front end.</a:t>
            </a:r>
          </a:p>
          <a:p>
            <a:r>
              <a:rPr lang="en-US" sz="1600" dirty="0" smtClean="0"/>
              <a:t>Design of SW-CPW in sonnet.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0258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265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Weekly report</vt:lpstr>
      <vt:lpstr>This week</vt:lpstr>
      <vt:lpstr>120GHz LNA-CE stage with coupling</vt:lpstr>
      <vt:lpstr>Phase array response for CE-LNA with coupling(Front LNA and VGA are replaced only)</vt:lpstr>
      <vt:lpstr>120GHz LNA,CE stage without coupling</vt:lpstr>
      <vt:lpstr>PowerPoint Presentation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15</cp:revision>
  <dcterms:created xsi:type="dcterms:W3CDTF">2013-02-15T17:30:13Z</dcterms:created>
  <dcterms:modified xsi:type="dcterms:W3CDTF">2013-02-16T01:58:18Z</dcterms:modified>
</cp:coreProperties>
</file>