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C79A-8064-4B79-8A08-8D00A58CDD35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9408-E498-49F1-8AEC-72A72129E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446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C79A-8064-4B79-8A08-8D00A58CDD35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9408-E498-49F1-8AEC-72A72129E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276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C79A-8064-4B79-8A08-8D00A58CDD35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9408-E498-49F1-8AEC-72A72129E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021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C79A-8064-4B79-8A08-8D00A58CDD35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9408-E498-49F1-8AEC-72A72129E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807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C79A-8064-4B79-8A08-8D00A58CDD35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9408-E498-49F1-8AEC-72A72129E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09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C79A-8064-4B79-8A08-8D00A58CDD35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9408-E498-49F1-8AEC-72A72129E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420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C79A-8064-4B79-8A08-8D00A58CDD35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9408-E498-49F1-8AEC-72A72129E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97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C79A-8064-4B79-8A08-8D00A58CDD35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9408-E498-49F1-8AEC-72A72129E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261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C79A-8064-4B79-8A08-8D00A58CDD35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9408-E498-49F1-8AEC-72A72129E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730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C79A-8064-4B79-8A08-8D00A58CDD35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9408-E498-49F1-8AEC-72A72129E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7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FC79A-8064-4B79-8A08-8D00A58CDD35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C9408-E498-49F1-8AEC-72A72129E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38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FC79A-8064-4B79-8A08-8D00A58CDD35}" type="datetimeFigureOut">
              <a:rPr lang="en-US" smtClean="0"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C9408-E498-49F1-8AEC-72A72129E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74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4374" y="5802868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671327" y="346788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 (dB)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19200"/>
            <a:ext cx="2819400" cy="225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102" y="1219201"/>
            <a:ext cx="3014559" cy="225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640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144" y="838200"/>
            <a:ext cx="634365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06282" y="6019800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434540" y="3010684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 (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457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8 states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10344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457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16 states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718456" y="3640387"/>
            <a:ext cx="1284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 (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3" y="942975"/>
            <a:ext cx="665797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483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24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8 states</vt:lpstr>
      <vt:lpstr>16 states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5</cp:revision>
  <dcterms:created xsi:type="dcterms:W3CDTF">2013-07-01T18:24:11Z</dcterms:created>
  <dcterms:modified xsi:type="dcterms:W3CDTF">2013-07-01T22:38:00Z</dcterms:modified>
</cp:coreProperties>
</file>