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6F25-128F-400E-BC88-61315AE11059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612E-45C4-425E-85D7-E0A7A5974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051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6F25-128F-400E-BC88-61315AE11059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612E-45C4-425E-85D7-E0A7A5974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797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6F25-128F-400E-BC88-61315AE11059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612E-45C4-425E-85D7-E0A7A5974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447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6F25-128F-400E-BC88-61315AE11059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612E-45C4-425E-85D7-E0A7A5974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55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6F25-128F-400E-BC88-61315AE11059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612E-45C4-425E-85D7-E0A7A5974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917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6F25-128F-400E-BC88-61315AE11059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612E-45C4-425E-85D7-E0A7A5974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517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6F25-128F-400E-BC88-61315AE11059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612E-45C4-425E-85D7-E0A7A5974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409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6F25-128F-400E-BC88-61315AE11059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612E-45C4-425E-85D7-E0A7A5974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394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6F25-128F-400E-BC88-61315AE11059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612E-45C4-425E-85D7-E0A7A5974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64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6F25-128F-400E-BC88-61315AE11059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612E-45C4-425E-85D7-E0A7A5974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02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C6F25-128F-400E-BC88-61315AE11059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2612E-45C4-425E-85D7-E0A7A5974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470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6F25-128F-400E-BC88-61315AE11059}" type="datetimeFigureOut">
              <a:rPr lang="en-US" smtClean="0"/>
              <a:t>5/22/2013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2612E-45C4-425E-85D7-E0A7A59744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98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71600"/>
            <a:ext cx="7258050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168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69458"/>
            <a:ext cx="4419600" cy="1707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276599"/>
            <a:ext cx="4419600" cy="254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2383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85800"/>
            <a:ext cx="7515225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609601"/>
            <a:ext cx="228600" cy="4224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007880" y="4864629"/>
            <a:ext cx="299509" cy="239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8038044" y="457200"/>
            <a:ext cx="343956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822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63" y="1738313"/>
            <a:ext cx="532447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4283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@ 7GHz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05000"/>
            <a:ext cx="5848350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674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11360</TotalTime>
  <Words>2</Words>
  <Application>Microsoft Office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@ 7GHz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4</cp:revision>
  <dcterms:created xsi:type="dcterms:W3CDTF">2013-05-22T20:34:00Z</dcterms:created>
  <dcterms:modified xsi:type="dcterms:W3CDTF">2013-05-30T17:54:29Z</dcterms:modified>
</cp:coreProperties>
</file>