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2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6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738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345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02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9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55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636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66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1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04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907F3-E20E-493F-96A3-FDB8B646960B}" type="datetimeFigureOut">
              <a:rPr lang="en-US" smtClean="0"/>
              <a:t>6/23/2013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CB02D-99FD-47C4-9EC1-8146B40DAB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0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Centre frequency 83.5GHz (Using </a:t>
            </a:r>
            <a:r>
              <a:rPr lang="en-US" sz="2000" dirty="0" smtClean="0">
                <a:solidFill>
                  <a:srgbClr val="FF0000"/>
                </a:solidFill>
              </a:rPr>
              <a:t>Ideal Inductor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ideal Capacitor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761999"/>
            <a:ext cx="2895600" cy="2286001"/>
          </a:xfrm>
        </p:spPr>
        <p:txBody>
          <a:bodyPr>
            <a:normAutofit/>
          </a:bodyPr>
          <a:lstStyle/>
          <a:p>
            <a:r>
              <a:rPr lang="en-US" sz="1400" dirty="0" smtClean="0"/>
              <a:t>Q varies from 4-20 by changing R from 0-150 ohm (Inductor L=30pH,Capacitor C=245fF)</a:t>
            </a:r>
          </a:p>
          <a:p>
            <a:r>
              <a:rPr lang="en-US" sz="1400" dirty="0" smtClean="0"/>
              <a:t>NF is 11-16 dB,IIP3 &gt;20 </a:t>
            </a:r>
            <a:r>
              <a:rPr lang="en-US" sz="1400" dirty="0" err="1" smtClean="0"/>
              <a:t>dBm</a:t>
            </a:r>
            <a:endParaRPr lang="en-US" sz="1400" dirty="0" smtClean="0"/>
          </a:p>
          <a:p>
            <a:r>
              <a:rPr lang="en-US" sz="1400" dirty="0" smtClean="0"/>
              <a:t>Q can be decreased by increasing current but Frequency shifting occurs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1999"/>
            <a:ext cx="5362575" cy="4713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96400" y="5476982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15085" y="304822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547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7" y="1143000"/>
            <a:ext cx="5672137" cy="4515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324600" y="1371601"/>
            <a:ext cx="2895600" cy="16764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Q varies from 3.6-14 by changing R from 0-150 ohm (Inductor L=30pH,Capacitor C=245fF)</a:t>
            </a:r>
          </a:p>
          <a:p>
            <a:r>
              <a:rPr lang="en-US" sz="1400" dirty="0" smtClean="0"/>
              <a:t>NF is 13-19 dB,IIP3 &gt;15 </a:t>
            </a:r>
            <a:r>
              <a:rPr lang="en-US" sz="1400" dirty="0" err="1" smtClean="0"/>
              <a:t>dBm</a:t>
            </a:r>
            <a:endParaRPr lang="en-US" sz="1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Centre frequency 83.5GHz (Using </a:t>
            </a:r>
            <a:r>
              <a:rPr lang="en-US" sz="2000" dirty="0" smtClean="0">
                <a:solidFill>
                  <a:srgbClr val="FF0000"/>
                </a:solidFill>
              </a:rPr>
              <a:t>Real Inductor(Q=21</a:t>
            </a:r>
            <a:r>
              <a:rPr lang="en-US" sz="2000" dirty="0" smtClean="0"/>
              <a:t>) and ideal Capacitor)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469767" y="571500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15085" y="304822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63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5724525" cy="4892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553199" y="990600"/>
            <a:ext cx="2362201" cy="33528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Q varies from 4.5-12 by changing R from 0- 150 ohm </a:t>
            </a:r>
          </a:p>
          <a:p>
            <a:r>
              <a:rPr lang="en-US" sz="1400" dirty="0" smtClean="0"/>
              <a:t>NF is 13-20 dB,IIP3 &gt;15 </a:t>
            </a:r>
            <a:r>
              <a:rPr lang="en-US" sz="1400" dirty="0" err="1" smtClean="0"/>
              <a:t>dBm</a:t>
            </a:r>
            <a:r>
              <a:rPr lang="en-US" sz="1400" dirty="0" smtClean="0"/>
              <a:t>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Centre frequency 83.5GHz (Using </a:t>
            </a:r>
            <a:r>
              <a:rPr lang="en-US" sz="2000" dirty="0" smtClean="0">
                <a:solidFill>
                  <a:srgbClr val="FF0000"/>
                </a:solidFill>
              </a:rPr>
              <a:t>Real Inductor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Real Capacitor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474206" y="5872407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15085" y="304822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802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5497556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Centre frequency 94GHz (Using </a:t>
            </a:r>
            <a:r>
              <a:rPr lang="en-US" sz="2000" dirty="0" smtClean="0">
                <a:solidFill>
                  <a:srgbClr val="FF0000"/>
                </a:solidFill>
              </a:rPr>
              <a:t>Real Inductor </a:t>
            </a:r>
            <a:r>
              <a:rPr lang="en-US" sz="2000" dirty="0" smtClean="0"/>
              <a:t>and </a:t>
            </a:r>
            <a:r>
              <a:rPr lang="en-US" sz="2000" dirty="0" smtClean="0">
                <a:solidFill>
                  <a:srgbClr val="FF0000"/>
                </a:solidFill>
              </a:rPr>
              <a:t>Real Capacitor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553199" y="990600"/>
            <a:ext cx="2362201" cy="33528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Q varies from 5-14 by changing R from 0- 150 ohm </a:t>
            </a:r>
          </a:p>
          <a:p>
            <a:r>
              <a:rPr lang="en-US" sz="1400" dirty="0" smtClean="0"/>
              <a:t>NF is 11-20 dB,IIP3 &gt;10 </a:t>
            </a:r>
            <a:r>
              <a:rPr lang="en-US" sz="1400" dirty="0" err="1" smtClean="0"/>
              <a:t>dBm</a:t>
            </a:r>
            <a:r>
              <a:rPr lang="en-US" sz="1400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617220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299751" y="304082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09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168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Centre frequency 83.5GHz (Using Ideal Inductor and ideal Capacitor)</vt:lpstr>
      <vt:lpstr>Centre frequency 83.5GHz (Using Real Inductor(Q=21) and ideal Capacitor)</vt:lpstr>
      <vt:lpstr>Centre frequency 83.5GHz (Using Real Inductor and Real Capacitor)</vt:lpstr>
      <vt:lpstr>Centre frequency 94GHz (Using Real Inductor and Real Capacitor)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7</cp:revision>
  <dcterms:created xsi:type="dcterms:W3CDTF">2013-06-23T20:30:33Z</dcterms:created>
  <dcterms:modified xsi:type="dcterms:W3CDTF">2013-06-23T22:28:41Z</dcterms:modified>
</cp:coreProperties>
</file>