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110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561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1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029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6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99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35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58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3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55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425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6AC1F-7086-4593-8287-7F9B100EA196}" type="datetimeFigureOut">
              <a:rPr lang="en-US" smtClean="0"/>
              <a:t>6/27/2013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FBBFF-29F8-478F-863D-4C60B57C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37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4200" y="1600201"/>
            <a:ext cx="1752600" cy="2743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L=30pH</a:t>
            </a:r>
          </a:p>
          <a:p>
            <a:r>
              <a:rPr lang="en-US" sz="1800" dirty="0" smtClean="0"/>
              <a:t>NF varies from 11-17 dB</a:t>
            </a:r>
            <a:endParaRPr lang="en-US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29" y="1295400"/>
            <a:ext cx="5667375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4600" y="556194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38884" y="354408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8157192">
            <a:off x="1392142" y="1856927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315 </a:t>
            </a:r>
            <a:r>
              <a:rPr lang="en-US" sz="1400" dirty="0" err="1" smtClean="0"/>
              <a:t>fF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 rot="18309316">
            <a:off x="1976719" y="1987556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245</a:t>
            </a:r>
            <a:r>
              <a:rPr lang="en-US" sz="1400" dirty="0" smtClean="0"/>
              <a:t> </a:t>
            </a:r>
            <a:r>
              <a:rPr lang="en-US" sz="1400" dirty="0" err="1" smtClean="0"/>
              <a:t>fF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 rot="18508900">
            <a:off x="2858141" y="1865293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190</a:t>
            </a:r>
            <a:r>
              <a:rPr lang="en-US" sz="1400" dirty="0" smtClean="0"/>
              <a:t> </a:t>
            </a:r>
            <a:r>
              <a:rPr lang="en-US" sz="1400" dirty="0" err="1" smtClean="0"/>
              <a:t>fF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96402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70-76GHz band ,</a:t>
            </a:r>
            <a:r>
              <a:rPr lang="en-US" dirty="0" smtClean="0"/>
              <a:t> Q :4-20,C=315fF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53" y="1524000"/>
            <a:ext cx="5943600" cy="4252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67000" y="5850579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56523" y="3694383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214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80-86 GHz band, Q :4-20,C=245f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32" y="1447800"/>
            <a:ext cx="5462587" cy="4598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09800" y="6046107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38884" y="371468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01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92-95GHz band,Q:4-20 C=190f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4800" y="1600200"/>
            <a:ext cx="7620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57" y="1447800"/>
            <a:ext cx="6505575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67000" y="5962650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30959" y="362028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788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60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70-76GHz band , Q :4-20,C=315fF</vt:lpstr>
      <vt:lpstr>80-86 GHz band, Q :4-20,C=245f</vt:lpstr>
      <vt:lpstr>92-95GHz band,Q:4-20 C=190f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5</cp:revision>
  <dcterms:created xsi:type="dcterms:W3CDTF">2013-06-27T15:16:12Z</dcterms:created>
  <dcterms:modified xsi:type="dcterms:W3CDTF">2013-06-27T16:33:08Z</dcterms:modified>
</cp:coreProperties>
</file>