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69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353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57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9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8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89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895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109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913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830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97053-153B-41A4-8676-41D8CA3AE2B6}" type="datetimeFigureOut">
              <a:rPr lang="en-US" smtClean="0"/>
              <a:t>6/28/2013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EC3C8-3E9F-4B93-BCE8-DD033B91E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138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933" y="991266"/>
            <a:ext cx="6858000" cy="4645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92133" y="762666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71-76 GHz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16133" y="762666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81-86 GHz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168333" y="1131998"/>
            <a:ext cx="99060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699677" y="1131998"/>
            <a:ext cx="99060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62836" y="1262606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Q=7.2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76162" y="5715666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310048" y="2972687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0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7691163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729734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83.5 GHz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00400" y="5934075"/>
            <a:ext cx="1741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(GHz)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343684" y="2982777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Gain (dB)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08668"/>
            <a:ext cx="7167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 varies from 4 to 28 (when R varies </a:t>
            </a:r>
            <a:r>
              <a:rPr lang="en-US" dirty="0" err="1" smtClean="0"/>
              <a:t>upto</a:t>
            </a:r>
            <a:r>
              <a:rPr lang="en-US" dirty="0" smtClean="0"/>
              <a:t> 230 ohm, worst case NF is 17 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804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44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4</cp:revision>
  <dcterms:created xsi:type="dcterms:W3CDTF">2013-06-28T21:30:42Z</dcterms:created>
  <dcterms:modified xsi:type="dcterms:W3CDTF">2013-06-28T22:15:57Z</dcterms:modified>
</cp:coreProperties>
</file>