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9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269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3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770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621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51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93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820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2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2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8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6C02C-1136-4655-ACD8-B17BD2EF5EAF}" type="datetimeFigureOut">
              <a:rPr lang="en-US" smtClean="0"/>
              <a:t>1/23/2013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A1648-3DBC-47BC-978E-F3FA378F9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2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38188"/>
            <a:ext cx="7191375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438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762000"/>
            <a:ext cx="78867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937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 variation 5%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788" y="2014538"/>
            <a:ext cx="416242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295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</a:t>
            </a:r>
            <a:r>
              <a:rPr lang="en-US" dirty="0" err="1" smtClean="0"/>
              <a:t>varian</a:t>
            </a:r>
            <a:r>
              <a:rPr lang="en-US" smtClean="0"/>
              <a:t> 2%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1933575"/>
            <a:ext cx="398145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087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17252</TotalTime>
  <Words>8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Amp variation 5%</vt:lpstr>
      <vt:lpstr>Time varian 2%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5</cp:revision>
  <dcterms:created xsi:type="dcterms:W3CDTF">2013-01-23T21:44:20Z</dcterms:created>
  <dcterms:modified xsi:type="dcterms:W3CDTF">2013-02-04T21:17:01Z</dcterms:modified>
</cp:coreProperties>
</file>