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417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74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585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74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64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866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900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59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81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900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60A8-7F2C-459A-81D4-7035A3F79501}" type="datetimeFigureOut">
              <a:rPr lang="en-US" smtClean="0"/>
              <a:t>6/24/2013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CAE65-FB9C-4396-B74A-B271EEE46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11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211" y="1100932"/>
            <a:ext cx="5943600" cy="458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18010" y="4987132"/>
            <a:ext cx="2609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Correlated case with filter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74719" y="4191003"/>
            <a:ext cx="2484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Un-Correlated with filter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28303" y="1720990"/>
            <a:ext cx="2779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Un-Correlated without filter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89211" y="3208574"/>
            <a:ext cx="246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Correlated without filter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70211" y="4453732"/>
            <a:ext cx="381000" cy="27366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4832411" y="4727393"/>
            <a:ext cx="277973" cy="30343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6200000">
            <a:off x="321360" y="3023907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 (dB)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14731" y="5749132"/>
            <a:ext cx="1922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frequency (GHz)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175419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smtClean="0"/>
              <a:t>DSB NF </a:t>
            </a:r>
            <a:r>
              <a:rPr lang="en-US" sz="2800" dirty="0" smtClean="0"/>
              <a:t>comparison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03229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DSB NF comparison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DSB NF comparison</dc:title>
  <dc:creator>wml11</dc:creator>
  <cp:lastModifiedBy>wml11</cp:lastModifiedBy>
  <cp:revision>1</cp:revision>
  <dcterms:created xsi:type="dcterms:W3CDTF">2013-06-25T00:51:33Z</dcterms:created>
  <dcterms:modified xsi:type="dcterms:W3CDTF">2013-06-25T00:55:27Z</dcterms:modified>
</cp:coreProperties>
</file>