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DB32-8C60-4628-ABDE-BA6EE2755143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C6B5-5577-470F-BD75-08BA38D84F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36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DB32-8C60-4628-ABDE-BA6EE2755143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C6B5-5577-470F-BD75-08BA38D84F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560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DB32-8C60-4628-ABDE-BA6EE2755143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C6B5-5577-470F-BD75-08BA38D84F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822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DB32-8C60-4628-ABDE-BA6EE2755143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C6B5-5577-470F-BD75-08BA38D84F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61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DB32-8C60-4628-ABDE-BA6EE2755143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C6B5-5577-470F-BD75-08BA38D84F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037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DB32-8C60-4628-ABDE-BA6EE2755143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C6B5-5577-470F-BD75-08BA38D84F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00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DB32-8C60-4628-ABDE-BA6EE2755143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C6B5-5577-470F-BD75-08BA38D84F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231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DB32-8C60-4628-ABDE-BA6EE2755143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C6B5-5577-470F-BD75-08BA38D84F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752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DB32-8C60-4628-ABDE-BA6EE2755143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C6B5-5577-470F-BD75-08BA38D84F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166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DB32-8C60-4628-ABDE-BA6EE2755143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C6B5-5577-470F-BD75-08BA38D84F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292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FDB32-8C60-4628-ABDE-BA6EE2755143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CC6B5-5577-470F-BD75-08BA38D84F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144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FDB32-8C60-4628-ABDE-BA6EE2755143}" type="datetimeFigureOut">
              <a:rPr lang="en-US" smtClean="0"/>
              <a:t>3/22/2013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CC6B5-5577-470F-BD75-08BA38D84F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603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Weekly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838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Single stage of sub harmonic mixer @ 94GHz and 30GHz subcarrier</a:t>
            </a:r>
            <a:endParaRPr lang="en-US" sz="1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14400"/>
            <a:ext cx="6019800" cy="568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4702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/>
          </a:bodyPr>
          <a:lstStyle/>
          <a:p>
            <a:endParaRPr lang="en-US" sz="16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58694"/>
            <a:ext cx="3886200" cy="224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358695"/>
            <a:ext cx="3826667" cy="2211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9249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3615186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676400"/>
            <a:ext cx="3581400" cy="306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335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90G LO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394136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3736223" cy="2193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6059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396648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494408"/>
            <a:ext cx="3886200" cy="2283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1724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2927</TotalTime>
  <Words>15</Words>
  <Application>Microsoft Office PowerPoint</Application>
  <PresentationFormat>On-screen Show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Weekly report</vt:lpstr>
      <vt:lpstr>Single stage of sub harmonic mixer @ 94GHz and 30GHz subcarrier</vt:lpstr>
      <vt:lpstr>PowerPoint Presentation</vt:lpstr>
      <vt:lpstr>PowerPoint Presentation</vt:lpstr>
      <vt:lpstr>90G LO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report</dc:title>
  <dc:creator>wml11</dc:creator>
  <cp:lastModifiedBy>wml11</cp:lastModifiedBy>
  <cp:revision>8</cp:revision>
  <dcterms:created xsi:type="dcterms:W3CDTF">2013-03-22T20:11:16Z</dcterms:created>
  <dcterms:modified xsi:type="dcterms:W3CDTF">2013-03-24T20:58:36Z</dcterms:modified>
</cp:coreProperties>
</file>