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56A02-2091-4AF3-9E02-24C40B03B0AC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68798-0E11-4970-A902-9D9C9FF0B2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780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56A02-2091-4AF3-9E02-24C40B03B0AC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68798-0E11-4970-A902-9D9C9FF0B2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8855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56A02-2091-4AF3-9E02-24C40B03B0AC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68798-0E11-4970-A902-9D9C9FF0B2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123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56A02-2091-4AF3-9E02-24C40B03B0AC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68798-0E11-4970-A902-9D9C9FF0B2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845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56A02-2091-4AF3-9E02-24C40B03B0AC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68798-0E11-4970-A902-9D9C9FF0B2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159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56A02-2091-4AF3-9E02-24C40B03B0AC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68798-0E11-4970-A902-9D9C9FF0B2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15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56A02-2091-4AF3-9E02-24C40B03B0AC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68798-0E11-4970-A902-9D9C9FF0B2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008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56A02-2091-4AF3-9E02-24C40B03B0AC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68798-0E11-4970-A902-9D9C9FF0B2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227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56A02-2091-4AF3-9E02-24C40B03B0AC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68798-0E11-4970-A902-9D9C9FF0B2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128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56A02-2091-4AF3-9E02-24C40B03B0AC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68798-0E11-4970-A902-9D9C9FF0B2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2213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56A02-2091-4AF3-9E02-24C40B03B0AC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68798-0E11-4970-A902-9D9C9FF0B2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22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B56A02-2091-4AF3-9E02-24C40B03B0AC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8798-0E11-4970-A902-9D9C9FF0B2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358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Weekly report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Sadia</a:t>
            </a:r>
            <a:r>
              <a:rPr lang="en-US" dirty="0" smtClean="0"/>
              <a:t> </a:t>
            </a:r>
            <a:r>
              <a:rPr lang="en-US" dirty="0" err="1" smtClean="0"/>
              <a:t>Afroz</a:t>
            </a:r>
            <a:endParaRPr lang="en-US" dirty="0" smtClean="0"/>
          </a:p>
          <a:p>
            <a:r>
              <a:rPr lang="en-US" smtClean="0"/>
              <a:t>03/10/2013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4239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Last week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400" dirty="0" smtClean="0"/>
              <a:t>Studied Paper on Mixer, Mixer in ‘RF Microelectronics’ by </a:t>
            </a:r>
            <a:r>
              <a:rPr lang="en-US" sz="1400" dirty="0" err="1" smtClean="0"/>
              <a:t>Razavi</a:t>
            </a:r>
            <a:r>
              <a:rPr lang="en-US" sz="1400" dirty="0" smtClean="0"/>
              <a:t> ,Chapter  4(receiver Architecture),5,6</a:t>
            </a:r>
          </a:p>
          <a:p>
            <a:r>
              <a:rPr lang="en-US" sz="1400" dirty="0" smtClean="0"/>
              <a:t>Designed coupled wires with 6dB coupling ,single wires with various inductance</a:t>
            </a:r>
          </a:p>
          <a:p>
            <a:r>
              <a:rPr lang="en-US" sz="1400" dirty="0" smtClean="0"/>
              <a:t>Designed LNA in 94GHz with new structure in JAZZ</a:t>
            </a:r>
          </a:p>
          <a:p>
            <a:r>
              <a:rPr lang="en-US" sz="1400" dirty="0" smtClean="0"/>
              <a:t>Designed 90-hybrid coupler in SONNET(updated version is on still simulation as it takes a long time)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4085592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94GHz  LNA</a:t>
            </a:r>
            <a:endParaRPr lang="en-US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115199"/>
            <a:ext cx="4308674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6898" y="1533617"/>
            <a:ext cx="3445367" cy="3586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144042" y="5224046"/>
            <a:ext cx="15071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Frequency(GHz)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rot="16200000">
            <a:off x="4366869" y="3412786"/>
            <a:ext cx="12394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Gain, NF(dB)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6781801" y="1752600"/>
            <a:ext cx="115814" cy="304800"/>
          </a:xfrm>
          <a:prstGeom prst="ellipse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6995278" y="2057400"/>
            <a:ext cx="83761" cy="224901"/>
          </a:xfrm>
          <a:prstGeom prst="ellipse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907566" y="1628001"/>
            <a:ext cx="4716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Gain</a:t>
            </a:r>
            <a:endParaRPr lang="en-US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7118561" y="2174717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NF</a:t>
            </a:r>
            <a:endParaRPr lang="en-US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7628992" y="4356833"/>
            <a:ext cx="4122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S22</a:t>
            </a:r>
            <a:endParaRPr lang="en-US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7085446" y="3733800"/>
            <a:ext cx="4122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S11</a:t>
            </a:r>
            <a:endParaRPr lang="en-US" sz="1200" dirty="0"/>
          </a:p>
        </p:txBody>
      </p:sp>
      <p:sp>
        <p:nvSpPr>
          <p:cNvPr id="17" name="Oval 16"/>
          <p:cNvSpPr/>
          <p:nvPr/>
        </p:nvSpPr>
        <p:spPr>
          <a:xfrm>
            <a:off x="7487404" y="4182697"/>
            <a:ext cx="115814" cy="304800"/>
          </a:xfrm>
          <a:prstGeom prst="ellipse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7175778" y="4010799"/>
            <a:ext cx="115814" cy="304800"/>
          </a:xfrm>
          <a:prstGeom prst="ellipse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914400" y="4800600"/>
            <a:ext cx="38938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Gain=10dB, NF=7.7dB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All the inductors are designed in SONNET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with Q-factor greater than 18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8917090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txBody>
          <a:bodyPr>
            <a:normAutofit fontScale="90000"/>
          </a:bodyPr>
          <a:lstStyle/>
          <a:p>
            <a:r>
              <a:rPr lang="en-US" sz="1800" dirty="0" smtClean="0"/>
              <a:t>PSS </a:t>
            </a:r>
            <a:r>
              <a:rPr lang="en-US" sz="2400" dirty="0" smtClean="0"/>
              <a:t>simulation</a:t>
            </a:r>
            <a:endParaRPr lang="en-US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447800"/>
            <a:ext cx="4826031" cy="2835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397498" y="4309646"/>
            <a:ext cx="15204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Frequency(GHz)</a:t>
            </a:r>
            <a:endParaRPr lang="en-US" sz="1600" dirty="0"/>
          </a:p>
        </p:txBody>
      </p:sp>
      <p:sp>
        <p:nvSpPr>
          <p:cNvPr id="6" name="TextBox 5"/>
          <p:cNvSpPr txBox="1"/>
          <p:nvPr/>
        </p:nvSpPr>
        <p:spPr>
          <a:xfrm rot="16200000">
            <a:off x="-19994" y="2908490"/>
            <a:ext cx="11263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Pout (</a:t>
            </a:r>
            <a:r>
              <a:rPr lang="en-US" sz="1600" dirty="0" err="1" smtClean="0"/>
              <a:t>dBm</a:t>
            </a:r>
            <a:r>
              <a:rPr lang="en-US" sz="1600" dirty="0" smtClean="0"/>
              <a:t>)</a:t>
            </a:r>
            <a:endParaRPr lang="en-US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950650" y="5029200"/>
            <a:ext cx="1483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IP3= 7dBm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16178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90 degree Hybrid coupler</a:t>
            </a:r>
            <a:endParaRPr lang="en-US" sz="2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76400"/>
            <a:ext cx="4435658" cy="277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3999" y="1752600"/>
            <a:ext cx="3610391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 rot="16200000">
            <a:off x="4436061" y="2703611"/>
            <a:ext cx="1457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 S parameter (dB)</a:t>
            </a:r>
            <a:endParaRPr lang="en-US" sz="1400" dirty="0"/>
          </a:p>
        </p:txBody>
      </p:sp>
      <p:sp>
        <p:nvSpPr>
          <p:cNvPr id="4" name="TextBox 3"/>
          <p:cNvSpPr txBox="1"/>
          <p:nvPr/>
        </p:nvSpPr>
        <p:spPr>
          <a:xfrm>
            <a:off x="914400" y="5410200"/>
            <a:ext cx="38946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Adjustment needed coupling is not good.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8919515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week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400" dirty="0" smtClean="0"/>
              <a:t>Mixer design</a:t>
            </a:r>
          </a:p>
          <a:p>
            <a:r>
              <a:rPr lang="en-US" sz="1400" dirty="0" smtClean="0"/>
              <a:t>Optimization  Hybrid coupler and design of 180 degree coupler</a:t>
            </a:r>
          </a:p>
          <a:p>
            <a:r>
              <a:rPr lang="en-US" sz="1400" dirty="0" smtClean="0"/>
              <a:t>Design of phase array in JAZZ</a:t>
            </a:r>
          </a:p>
          <a:p>
            <a:r>
              <a:rPr lang="en-US" sz="1400" dirty="0" smtClean="0"/>
              <a:t>Design of Shielded CPW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7178541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464</TotalTime>
  <Words>143</Words>
  <Application>Microsoft Office PowerPoint</Application>
  <PresentationFormat>On-screen Show (4:3)</PresentationFormat>
  <Paragraphs>30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Weekly report</vt:lpstr>
      <vt:lpstr>Last week</vt:lpstr>
      <vt:lpstr>94GHz  LNA</vt:lpstr>
      <vt:lpstr>PSS simulation</vt:lpstr>
      <vt:lpstr>90 degree Hybrid coupler</vt:lpstr>
      <vt:lpstr>Next week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wml11</dc:creator>
  <cp:lastModifiedBy>wml11</cp:lastModifiedBy>
  <cp:revision>8</cp:revision>
  <dcterms:created xsi:type="dcterms:W3CDTF">2013-03-10T17:06:01Z</dcterms:created>
  <dcterms:modified xsi:type="dcterms:W3CDTF">2013-03-11T00:50:56Z</dcterms:modified>
</cp:coreProperties>
</file>