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63" r:id="rId6"/>
    <p:sldId id="264" r:id="rId7"/>
    <p:sldId id="262" r:id="rId8"/>
    <p:sldId id="259" r:id="rId9"/>
    <p:sldId id="261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47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3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23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34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1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762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63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108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67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33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6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5D513-E74C-47E4-8466-717B49D27416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1FDBD-EA38-45FC-9699-22DDBD1883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67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Next week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Integration with phase shifter with Mixer and combiner.</a:t>
            </a:r>
          </a:p>
          <a:p>
            <a:r>
              <a:rPr lang="en-US" sz="1800" dirty="0" smtClean="0"/>
              <a:t>Studying for chip measurement</a:t>
            </a:r>
          </a:p>
          <a:p>
            <a:r>
              <a:rPr lang="en-US" sz="1800" dirty="0" smtClean="0"/>
              <a:t>EM simulation of couplers and optimization</a:t>
            </a:r>
          </a:p>
          <a:p>
            <a:r>
              <a:rPr lang="en-US" sz="1800" dirty="0" smtClean="0"/>
              <a:t>Optimization f DAC for decreasing the phase variation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8621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068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Last week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Paper survey on phased array system for the paper writing</a:t>
            </a:r>
          </a:p>
          <a:p>
            <a:r>
              <a:rPr lang="en-US" sz="1800" dirty="0" smtClean="0"/>
              <a:t>Designed Wilkinson combiner in SONNET, Full EM simulation of 180 </a:t>
            </a:r>
            <a:r>
              <a:rPr lang="en-US" sz="1800" dirty="0" err="1" smtClean="0"/>
              <a:t>deg</a:t>
            </a:r>
            <a:r>
              <a:rPr lang="en-US" sz="1800" dirty="0" smtClean="0"/>
              <a:t> coupler,90 </a:t>
            </a:r>
            <a:r>
              <a:rPr lang="en-US" sz="1800" dirty="0" err="1" smtClean="0"/>
              <a:t>deg</a:t>
            </a:r>
            <a:r>
              <a:rPr lang="en-US" sz="1800" dirty="0" smtClean="0"/>
              <a:t> coupler(optimization needed)</a:t>
            </a:r>
          </a:p>
          <a:p>
            <a:r>
              <a:rPr lang="en-US" sz="1800" dirty="0" smtClean="0"/>
              <a:t>Design VGA with DAC, for phase shifter resolution less than 10 degree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7330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Wilkinson power combiner @ 94 GHz (2to 1)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2652574" cy="2209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100 ohm resistance is included between port 4 and 5 in ADS</a:t>
            </a:r>
          </a:p>
          <a:p>
            <a:r>
              <a:rPr lang="en-US" sz="2000" dirty="0" smtClean="0"/>
              <a:t>Insertion loss 3.5 dB</a:t>
            </a:r>
          </a:p>
          <a:p>
            <a:r>
              <a:rPr lang="en-US" sz="2000" dirty="0" smtClean="0"/>
              <a:t>Isolation and Matching &lt;-23 dB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828800"/>
            <a:ext cx="5210452" cy="3511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464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Simulation results : Inserting 100 resistance in ADS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6798816" cy="492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617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180 Hybrid Sonnet Verification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91200" y="1600201"/>
                <a:ext cx="2895600" cy="34290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S12=-3 dB,S13=-4 dB</a:t>
                </a:r>
              </a:p>
              <a:p>
                <a:r>
                  <a:rPr lang="en-US" sz="1800" dirty="0" smtClean="0"/>
                  <a:t>Isolation &lt;-22 dB</a:t>
                </a:r>
              </a:p>
              <a:p>
                <a:r>
                  <a:rPr lang="en-US" sz="1800" dirty="0" err="1" smtClean="0"/>
                  <a:t>Macthing</a:t>
                </a:r>
                <a:r>
                  <a:rPr lang="en-US" sz="1800" dirty="0" smtClean="0"/>
                  <a:t> =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/>
                      </a:rPr>
                      <m:t>−</m:t>
                    </m:r>
                  </m:oMath>
                </a14:m>
                <a:r>
                  <a:rPr lang="en-US" sz="1800" dirty="0" smtClean="0"/>
                  <a:t>13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−20 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𝑑𝐵</m:t>
                    </m:r>
                  </m:oMath>
                </a14:m>
                <a:endParaRPr lang="en-US" sz="1800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1800" dirty="0" smtClean="0"/>
                  <a:t>(comparable to the Cadence simulation)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91200" y="1600201"/>
                <a:ext cx="2895600" cy="3429000"/>
              </a:xfrm>
              <a:blipFill rotWithShape="1">
                <a:blip r:embed="rId2"/>
                <a:stretch>
                  <a:fillRect l="-1684" t="-890" r="-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4724400" cy="403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3004457" y="2057400"/>
            <a:ext cx="805543" cy="12192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57600" y="1600200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MOM Cap=23 </a:t>
            </a:r>
            <a:r>
              <a:rPr lang="en-US" dirty="0" err="1" smtClean="0"/>
              <a:t>fF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66035" y="5357326"/>
            <a:ext cx="1864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Port for MIM Cap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33975" y="4267200"/>
            <a:ext cx="160564" cy="10668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810000" y="5351106"/>
            <a:ext cx="461975" cy="1524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239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2" y="1887984"/>
            <a:ext cx="8946469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4482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 bit control VGA with DAC</a:t>
            </a:r>
            <a:endParaRPr lang="en-US" sz="2400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57400"/>
            <a:ext cx="693420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183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3 bit VGA response</a:t>
            </a:r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95400"/>
            <a:ext cx="605084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497425" y="3552843"/>
            <a:ext cx="137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Gain (Mag)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409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074" y="381000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 Phase shifter response with DAC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72200" y="1600201"/>
                <a:ext cx="2514600" cy="23622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Phase Resolution is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en-US" sz="1800" dirty="0" smtClean="0"/>
                  <a:t> 10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en-US" sz="1800" dirty="0" smtClean="0"/>
              </a:p>
              <a:p>
                <a:r>
                  <a:rPr lang="en-US" sz="1800" dirty="0" smtClean="0"/>
                  <a:t>3 bit VGA</a:t>
                </a:r>
              </a:p>
              <a:p>
                <a:r>
                  <a:rPr lang="en-US" sz="1800" dirty="0" smtClean="0"/>
                  <a:t>Gain variation is 17-20 dB</a:t>
                </a:r>
                <a:endParaRPr lang="en-US" sz="1800" dirty="0"/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72200" y="1600201"/>
                <a:ext cx="2514600" cy="2362200"/>
              </a:xfrm>
              <a:blipFill rotWithShape="1">
                <a:blip r:embed="rId2"/>
                <a:stretch>
                  <a:fillRect l="-1699" t="-1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 rot="16200000">
            <a:off x="-166820" y="342769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0" y="5438648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85748"/>
            <a:ext cx="5446282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993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4748</TotalTime>
  <Words>192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Weekly report</vt:lpstr>
      <vt:lpstr>Last week</vt:lpstr>
      <vt:lpstr>Wilkinson power combiner @ 94 GHz (2to 1)</vt:lpstr>
      <vt:lpstr>Simulation results : Inserting 100 resistance in ADS</vt:lpstr>
      <vt:lpstr>180 Hybrid Sonnet Verification</vt:lpstr>
      <vt:lpstr>PowerPoint Presentation</vt:lpstr>
      <vt:lpstr>3 bit control VGA with DAC</vt:lpstr>
      <vt:lpstr>3 bit VGA response</vt:lpstr>
      <vt:lpstr> Phase shifter response with DAC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15</cp:revision>
  <dcterms:created xsi:type="dcterms:W3CDTF">2013-07-10T18:14:58Z</dcterms:created>
  <dcterms:modified xsi:type="dcterms:W3CDTF">2013-07-14T01:23:53Z</dcterms:modified>
</cp:coreProperties>
</file>