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3" r:id="rId5"/>
    <p:sldId id="264" r:id="rId6"/>
    <p:sldId id="257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69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68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98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1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031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9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490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253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16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04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7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3D0A0-3D07-4659-97D5-3CEDCD5783B8}" type="datetimeFigureOut">
              <a:rPr lang="en-US" smtClean="0"/>
              <a:t>6/26/2013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7BDC3-CD4A-4E09-923A-1CB9497C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5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 smtClean="0"/>
          </a:p>
          <a:p>
            <a:r>
              <a:rPr lang="en-US" dirty="0" smtClean="0"/>
              <a:t>June 28,2013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89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Designed DPST switch in order to use in phase shifter and improve IIP3 and also check the performance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16019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Double pole single throw (DPST) switch For phase shifter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219201"/>
            <a:ext cx="2971800" cy="167639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Insertion loss 1.76 dB</a:t>
            </a:r>
          </a:p>
          <a:p>
            <a:r>
              <a:rPr lang="en-US" sz="1600" dirty="0" smtClean="0"/>
              <a:t>Isolation between port 1 and port 2 </a:t>
            </a:r>
            <a:r>
              <a:rPr lang="en-US" sz="1600" dirty="0"/>
              <a:t>&gt;</a:t>
            </a:r>
            <a:r>
              <a:rPr lang="en-US" sz="1600" dirty="0" smtClean="0"/>
              <a:t> -16 dB</a:t>
            </a:r>
          </a:p>
          <a:p>
            <a:r>
              <a:rPr lang="en-US" sz="1600" dirty="0" smtClean="0"/>
              <a:t>Matching &gt; -22 dB</a:t>
            </a:r>
          </a:p>
          <a:p>
            <a:r>
              <a:rPr lang="en-US" sz="1600" dirty="0" smtClean="0"/>
              <a:t>Noise figure 1.35 dB</a:t>
            </a:r>
            <a:endParaRPr lang="en-US" sz="1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48" y="3200400"/>
            <a:ext cx="3833812" cy="3147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641" y="914399"/>
            <a:ext cx="34766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46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0" y="1600200"/>
            <a:ext cx="457200" cy="4525963"/>
          </a:xfrm>
        </p:spPr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6448425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844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5800" y="1600200"/>
            <a:ext cx="3810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5695950" cy="362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239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en-US" sz="2400" dirty="0" smtClean="0"/>
              <a:t>94 GHz filter with buffer and real components: schematic</a:t>
            </a:r>
            <a:endParaRPr lang="en-US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32264"/>
            <a:ext cx="823517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2600" y="1695024"/>
            <a:ext cx="2020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Filter @ 94 GHz for </a:t>
            </a:r>
          </a:p>
          <a:p>
            <a:r>
              <a:rPr lang="en-US" dirty="0" smtClean="0"/>
              <a:t>high impedance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676400" y="2341355"/>
            <a:ext cx="304800" cy="970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2877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4200" y="1600201"/>
            <a:ext cx="2133600" cy="49788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Worst case IIP3 6dBm</a:t>
            </a:r>
          </a:p>
          <a:p>
            <a:r>
              <a:rPr lang="en-US" sz="1600" dirty="0" smtClean="0"/>
              <a:t>Worst case NF 21 dB</a:t>
            </a:r>
          </a:p>
          <a:p>
            <a:r>
              <a:rPr lang="en-US" sz="1600" dirty="0" smtClean="0"/>
              <a:t>R varies from 0 to 150 ohm</a:t>
            </a:r>
          </a:p>
          <a:p>
            <a:r>
              <a:rPr lang="en-US" sz="1600" dirty="0" smtClean="0"/>
              <a:t>Current in each branch varies </a:t>
            </a:r>
            <a:r>
              <a:rPr lang="en-US" sz="1600" dirty="0" err="1" smtClean="0"/>
              <a:t>upto</a:t>
            </a:r>
            <a:r>
              <a:rPr lang="en-US" sz="1600" dirty="0" smtClean="0"/>
              <a:t> 5mA from 1.5 V supply</a:t>
            </a:r>
            <a:endParaRPr 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0"/>
            <a:ext cx="5876925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13969" y="5708619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1604" y="319670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1186934"/>
            <a:ext cx="2155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 varies from 9 to 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742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82014"/>
            <a:ext cx="5136684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4065523" cy="249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781651"/>
            <a:ext cx="3993391" cy="245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52600" y="325399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02808" y="325399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78655" y="6517798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485103" y="2020084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S11,S33 (dB)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211719" y="1991284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425888" y="5132318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Pout (</a:t>
            </a:r>
            <a:r>
              <a:rPr lang="en-US" dirty="0" err="1" smtClean="0"/>
              <a:t>dBm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83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3347</TotalTime>
  <Words>141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Weekly report</vt:lpstr>
      <vt:lpstr>PowerPoint Presentation</vt:lpstr>
      <vt:lpstr>Double pole single throw (DPST) switch For phase shifter</vt:lpstr>
      <vt:lpstr>PowerPoint Presentation</vt:lpstr>
      <vt:lpstr>PowerPoint Presentation</vt:lpstr>
      <vt:lpstr>94 GHz filter with buffer and real components: schematic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report</dc:title>
  <dc:creator>wml11</dc:creator>
  <cp:lastModifiedBy>wml11</cp:lastModifiedBy>
  <cp:revision>16</cp:revision>
  <dcterms:created xsi:type="dcterms:W3CDTF">2013-06-26T16:09:11Z</dcterms:created>
  <dcterms:modified xsi:type="dcterms:W3CDTF">2013-06-28T23:56:31Z</dcterms:modified>
</cp:coreProperties>
</file>