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8" r:id="rId4"/>
    <p:sldId id="259" r:id="rId5"/>
    <p:sldId id="257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6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44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2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27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88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27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9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0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8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3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DC0D1-701A-4680-A5E8-65C2D2B12872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16CF-5200-4ABF-A063-217E478F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687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07-27-2013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808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Last week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Designed DAC for the phase shifter for 5-bit phase resolution</a:t>
            </a:r>
          </a:p>
          <a:p>
            <a:r>
              <a:rPr lang="en-US" sz="1800" dirty="0" smtClean="0"/>
              <a:t>Characterize the phase shifter with DAC</a:t>
            </a:r>
          </a:p>
          <a:p>
            <a:r>
              <a:rPr lang="en-US" sz="1800" dirty="0" smtClean="0"/>
              <a:t>Studied papers and simulations for measurement purpose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87907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5-bit Active Phase Shifter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5884416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599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Principle of DAC</a:t>
            </a:r>
            <a:endParaRPr lang="en-US" sz="24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788" y="1447800"/>
            <a:ext cx="8619014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52400" y="1447800"/>
            <a:ext cx="3429000" cy="40386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810000" y="1447800"/>
            <a:ext cx="3400148" cy="40386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95232" y="5943600"/>
            <a:ext cx="8796367" cy="8382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When S2 is OFF (S2=0V)  VGA -1 gives constant gain where VGA-2 varies its gain</a:t>
            </a:r>
          </a:p>
          <a:p>
            <a:r>
              <a:rPr lang="en-US" dirty="0" smtClean="0"/>
              <a:t>Similarly when S2 is ON (S2=1.8 V)VGA -2 gives constant gain ,where VGA-1 varies its gain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79234" y="933844"/>
            <a:ext cx="196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 VGA-2 gain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43400" y="947068"/>
            <a:ext cx="196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Control VGA-1 gain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176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Design of VGA with DAC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22485"/>
            <a:ext cx="5791200" cy="489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5638800" y="1676400"/>
            <a:ext cx="914400" cy="304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ight Brace 5"/>
          <p:cNvSpPr/>
          <p:nvPr/>
        </p:nvSpPr>
        <p:spPr>
          <a:xfrm>
            <a:off x="6076950" y="2837477"/>
            <a:ext cx="381000" cy="2640563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53911" y="1307068"/>
            <a:ext cx="2675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Constant Gain of one VGA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419850" y="2283479"/>
            <a:ext cx="18160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 of Gain,</a:t>
            </a:r>
          </a:p>
          <a:p>
            <a:r>
              <a:rPr lang="en-US" dirty="0" smtClean="0"/>
              <a:t> for {S1,S0}= {0,0}</a:t>
            </a:r>
          </a:p>
          <a:p>
            <a:r>
              <a:rPr lang="en-US" dirty="0" smtClean="0"/>
              <a:t>{0,1},{1,0},{1,1}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421429" y="3256576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Magnitude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239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Phase Variation of phase shifter in each Quadrant </a:t>
            </a:r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6050383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0" y="1295400"/>
            <a:ext cx="2209800" cy="2895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800" dirty="0" smtClean="0"/>
              <a:t>Phase Resolution is 11.25 degree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8 Phase states in each quadrant by changing the bits {S2,S1,S0}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429000" y="2667000"/>
                <a:ext cx="3044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8 states with 11.25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en-US" dirty="0" smtClean="0"/>
                  <a:t> resolution</a:t>
                </a:r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9000" y="2667000"/>
                <a:ext cx="3044231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804" t="-8333" r="-1202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>
            <a:off x="4267200" y="3036332"/>
            <a:ext cx="533400" cy="3164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-215626" y="3285539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67000" y="5829305"/>
            <a:ext cx="170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5455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62" y="381000"/>
            <a:ext cx="8229600" cy="334962"/>
          </a:xfrm>
        </p:spPr>
        <p:txBody>
          <a:bodyPr>
            <a:noAutofit/>
          </a:bodyPr>
          <a:lstStyle/>
          <a:p>
            <a:r>
              <a:rPr lang="en-US" sz="2400" dirty="0" smtClean="0"/>
              <a:t>32 Phase states of Phase shifter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498378" y="1143000"/>
                <a:ext cx="2569422" cy="4669583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S3,S4 is used to change the quadrant.</a:t>
                </a:r>
              </a:p>
              <a:p>
                <a:r>
                  <a:rPr lang="en-US" sz="1800" dirty="0" smtClean="0"/>
                  <a:t>32 phase states with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ea typeface="Cambria Math"/>
                      </a:rPr>
                      <m:t>≅</m:t>
                    </m:r>
                    <m:r>
                      <a:rPr lang="en-US" sz="18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800" dirty="0" smtClean="0"/>
                  <a:t>11.25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r>
                  <a:rPr lang="en-US" sz="1800" dirty="0" smtClean="0"/>
                  <a:t> resolution</a:t>
                </a:r>
              </a:p>
              <a:p>
                <a:r>
                  <a:rPr lang="en-US" sz="1800" dirty="0" smtClean="0"/>
                  <a:t>The slight deviation is observed while changing the quadrant, maximum deviation is 4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  <a:ea typeface="Cambria Math"/>
                      </a:rPr>
                      <m:t>°</m:t>
                    </m:r>
                  </m:oMath>
                </a14:m>
                <a:endParaRPr lang="en-US" sz="1800" dirty="0" smtClean="0"/>
              </a:p>
              <a:p>
                <a:r>
                  <a:rPr lang="en-US" sz="1800" dirty="0" smtClean="0"/>
                  <a:t>Gain deviation is 4 dB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98378" y="1143000"/>
                <a:ext cx="2569422" cy="4669583"/>
              </a:xfrm>
              <a:blipFill rotWithShape="1">
                <a:blip r:embed="rId2"/>
                <a:stretch>
                  <a:fillRect l="-1422" t="-653" r="-2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28" y="1200155"/>
            <a:ext cx="60388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-441898" y="3302261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440728" y="5846027"/>
            <a:ext cx="170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869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200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Weekly report</vt:lpstr>
      <vt:lpstr>Last week</vt:lpstr>
      <vt:lpstr>5-bit Active Phase Shifter</vt:lpstr>
      <vt:lpstr>Principle of DAC</vt:lpstr>
      <vt:lpstr>Design of VGA with DAC</vt:lpstr>
      <vt:lpstr>Phase Variation of phase shifter in each Quadrant </vt:lpstr>
      <vt:lpstr>32 Phase states of Phase shifter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report</dc:title>
  <dc:creator>wml11</dc:creator>
  <cp:lastModifiedBy>wml11</cp:lastModifiedBy>
  <cp:revision>7</cp:revision>
  <dcterms:created xsi:type="dcterms:W3CDTF">2013-07-26T19:22:04Z</dcterms:created>
  <dcterms:modified xsi:type="dcterms:W3CDTF">2013-07-26T21:50:26Z</dcterms:modified>
</cp:coreProperties>
</file>