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63" r:id="rId5"/>
    <p:sldId id="261" r:id="rId6"/>
    <p:sldId id="262" r:id="rId7"/>
    <p:sldId id="264" r:id="rId8"/>
    <p:sldId id="265" r:id="rId9"/>
    <p:sldId id="266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82A123-610D-4096-9941-D8769038C54F}" type="datetimeFigureOut">
              <a:rPr lang="en-US" smtClean="0"/>
              <a:t>12/13/2012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72FC0-AF43-443B-A946-C3856749AF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43352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82A123-610D-4096-9941-D8769038C54F}" type="datetimeFigureOut">
              <a:rPr lang="en-US" smtClean="0"/>
              <a:t>12/13/2012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72FC0-AF43-443B-A946-C3856749AF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57354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82A123-610D-4096-9941-D8769038C54F}" type="datetimeFigureOut">
              <a:rPr lang="en-US" smtClean="0"/>
              <a:t>12/13/2012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72FC0-AF43-443B-A946-C3856749AF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78758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82A123-610D-4096-9941-D8769038C54F}" type="datetimeFigureOut">
              <a:rPr lang="en-US" smtClean="0"/>
              <a:t>12/13/2012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72FC0-AF43-443B-A946-C3856749AF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47253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82A123-610D-4096-9941-D8769038C54F}" type="datetimeFigureOut">
              <a:rPr lang="en-US" smtClean="0"/>
              <a:t>12/13/2012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72FC0-AF43-443B-A946-C3856749AF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9929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82A123-610D-4096-9941-D8769038C54F}" type="datetimeFigureOut">
              <a:rPr lang="en-US" smtClean="0"/>
              <a:t>12/13/2012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72FC0-AF43-443B-A946-C3856749AF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69481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82A123-610D-4096-9941-D8769038C54F}" type="datetimeFigureOut">
              <a:rPr lang="en-US" smtClean="0"/>
              <a:t>12/13/2012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72FC0-AF43-443B-A946-C3856749AF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33763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82A123-610D-4096-9941-D8769038C54F}" type="datetimeFigureOut">
              <a:rPr lang="en-US" smtClean="0"/>
              <a:t>12/13/2012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72FC0-AF43-443B-A946-C3856749AF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51455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82A123-610D-4096-9941-D8769038C54F}" type="datetimeFigureOut">
              <a:rPr lang="en-US" smtClean="0"/>
              <a:t>12/13/2012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72FC0-AF43-443B-A946-C3856749AF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263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82A123-610D-4096-9941-D8769038C54F}" type="datetimeFigureOut">
              <a:rPr lang="en-US" smtClean="0"/>
              <a:t>12/13/2012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72FC0-AF43-443B-A946-C3856749AF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09287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82A123-610D-4096-9941-D8769038C54F}" type="datetimeFigureOut">
              <a:rPr lang="en-US" smtClean="0"/>
              <a:t>12/13/2012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B72FC0-AF43-443B-A946-C3856749AF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89078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82A123-610D-4096-9941-D8769038C54F}" type="datetimeFigureOut">
              <a:rPr lang="en-US" smtClean="0"/>
              <a:t>12/13/2012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B72FC0-AF43-443B-A946-C3856749AF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82645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24081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94 GHz Phased Array: </a:t>
            </a:r>
            <a:r>
              <a:rPr lang="en-US" sz="3200" dirty="0"/>
              <a:t> </a:t>
            </a:r>
            <a:r>
              <a:rPr lang="en-US" sz="3200" dirty="0" smtClean="0"/>
              <a:t>S parameter Simulation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8686800" cy="4525963"/>
          </a:xfrm>
        </p:spPr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sz="1800" dirty="0" smtClean="0"/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r>
              <a:rPr lang="en-US" sz="1100" dirty="0" smtClean="0"/>
              <a:t>	</a:t>
            </a:r>
            <a:endParaRPr lang="en-US" sz="1100" b="1" dirty="0"/>
          </a:p>
        </p:txBody>
      </p:sp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191" y="1648519"/>
            <a:ext cx="4191206" cy="32415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2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1634984"/>
            <a:ext cx="3962400" cy="32685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 rot="16200000">
            <a:off x="4181123" y="3144355"/>
            <a:ext cx="8451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S21(dB)</a:t>
            </a:r>
            <a:endParaRPr lang="en-US" sz="16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5867400" y="4981007"/>
            <a:ext cx="154330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Frequency(GHz)</a:t>
            </a:r>
            <a:endParaRPr lang="en-US" sz="16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1567140" y="4981007"/>
            <a:ext cx="154330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Frequency(GHz)</a:t>
            </a:r>
            <a:endParaRPr lang="en-US" sz="1600" b="1" dirty="0"/>
          </a:p>
        </p:txBody>
      </p:sp>
      <p:sp>
        <p:nvSpPr>
          <p:cNvPr id="8" name="TextBox 7"/>
          <p:cNvSpPr txBox="1"/>
          <p:nvPr/>
        </p:nvSpPr>
        <p:spPr>
          <a:xfrm rot="16200000">
            <a:off x="-392736" y="3112749"/>
            <a:ext cx="112402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Phase(S21)</a:t>
            </a:r>
            <a:endParaRPr 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37504251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en-US" sz="1600" dirty="0"/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652239"/>
            <a:ext cx="4667250" cy="29690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" name="TextBox 18"/>
          <p:cNvSpPr txBox="1"/>
          <p:nvPr/>
        </p:nvSpPr>
        <p:spPr>
          <a:xfrm>
            <a:off x="2476371" y="4797404"/>
            <a:ext cx="154330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Frequency(GHz)</a:t>
            </a:r>
            <a:endParaRPr lang="en-US" sz="1600" b="1" dirty="0"/>
          </a:p>
        </p:txBody>
      </p:sp>
      <p:sp>
        <p:nvSpPr>
          <p:cNvPr id="15" name="TextBox 14"/>
          <p:cNvSpPr txBox="1"/>
          <p:nvPr/>
        </p:nvSpPr>
        <p:spPr>
          <a:xfrm rot="16200000">
            <a:off x="-152743" y="2967498"/>
            <a:ext cx="155844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S11(dB),S22(dB)</a:t>
            </a:r>
            <a:endParaRPr lang="en-US" sz="1600" b="1" dirty="0"/>
          </a:p>
        </p:txBody>
      </p:sp>
      <p:cxnSp>
        <p:nvCxnSpPr>
          <p:cNvPr id="17" name="Straight Arrow Connector 16"/>
          <p:cNvCxnSpPr/>
          <p:nvPr/>
        </p:nvCxnSpPr>
        <p:spPr>
          <a:xfrm flipV="1">
            <a:off x="2476371" y="3429000"/>
            <a:ext cx="495429" cy="304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H="1">
            <a:off x="3962400" y="1981200"/>
            <a:ext cx="228600" cy="304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4191000" y="1795046"/>
            <a:ext cx="49084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S11</a:t>
            </a:r>
            <a:endParaRPr lang="en-US" sz="1600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1985531" y="3577441"/>
            <a:ext cx="49084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S22</a:t>
            </a:r>
            <a:endParaRPr 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20056253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591" y="228600"/>
            <a:ext cx="8229600" cy="11430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grpSp>
        <p:nvGrpSpPr>
          <p:cNvPr id="16" name="Group 15"/>
          <p:cNvGrpSpPr/>
          <p:nvPr/>
        </p:nvGrpSpPr>
        <p:grpSpPr>
          <a:xfrm>
            <a:off x="892088" y="1483315"/>
            <a:ext cx="7391400" cy="2667000"/>
            <a:chOff x="381000" y="1534399"/>
            <a:chExt cx="8295602" cy="2809001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1600200"/>
              <a:ext cx="8219402" cy="2743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5" name="TextBox 4"/>
            <p:cNvSpPr txBox="1"/>
            <p:nvPr/>
          </p:nvSpPr>
          <p:spPr>
            <a:xfrm>
              <a:off x="1371600" y="1534399"/>
              <a:ext cx="53713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chemeClr val="bg2"/>
                  </a:solidFill>
                </a:rPr>
                <a:t>VSS</a:t>
              </a:r>
              <a:endParaRPr lang="en-US" b="1" dirty="0">
                <a:solidFill>
                  <a:schemeClr val="bg2"/>
                </a:solidFill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1905000" y="1536522"/>
              <a:ext cx="56085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chemeClr val="bg2"/>
                  </a:solidFill>
                </a:rPr>
                <a:t>VCC</a:t>
              </a:r>
              <a:endParaRPr lang="en-US" b="1" dirty="0">
                <a:solidFill>
                  <a:schemeClr val="bg2"/>
                </a:solidFill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2438400" y="1615010"/>
              <a:ext cx="48635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>
                  <a:solidFill>
                    <a:schemeClr val="bg2"/>
                  </a:solidFill>
                </a:rPr>
                <a:t>Vc1</a:t>
              </a:r>
              <a:endParaRPr lang="en-US" sz="1600" b="1" dirty="0">
                <a:solidFill>
                  <a:schemeClr val="bg2"/>
                </a:solidFill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2947927" y="1623451"/>
              <a:ext cx="48635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>
                  <a:solidFill>
                    <a:schemeClr val="bg2"/>
                  </a:solidFill>
                </a:rPr>
                <a:t>Vc2</a:t>
              </a:r>
              <a:endParaRPr lang="en-US" sz="1600" b="1" dirty="0">
                <a:solidFill>
                  <a:schemeClr val="bg2"/>
                </a:solidFill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3369733" y="1615010"/>
              <a:ext cx="48635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>
                  <a:solidFill>
                    <a:schemeClr val="bg2"/>
                  </a:solidFill>
                </a:rPr>
                <a:t>Vc3</a:t>
              </a:r>
              <a:endParaRPr lang="en-US" sz="1600" b="1" dirty="0">
                <a:solidFill>
                  <a:schemeClr val="bg2"/>
                </a:solidFill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3757577" y="1600200"/>
              <a:ext cx="48635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>
                  <a:solidFill>
                    <a:schemeClr val="bg2"/>
                  </a:solidFill>
                </a:rPr>
                <a:t>Vc4</a:t>
              </a:r>
              <a:endParaRPr lang="en-US" sz="1600" b="1" dirty="0">
                <a:solidFill>
                  <a:schemeClr val="bg2"/>
                </a:solidFill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4194368" y="1591708"/>
              <a:ext cx="48635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>
                  <a:solidFill>
                    <a:schemeClr val="bg2"/>
                  </a:solidFill>
                </a:rPr>
                <a:t>Vc5</a:t>
              </a:r>
              <a:endParaRPr lang="en-US" sz="1600" b="1" dirty="0">
                <a:solidFill>
                  <a:schemeClr val="bg2"/>
                </a:solidFill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4697262" y="1593831"/>
              <a:ext cx="48635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>
                  <a:solidFill>
                    <a:schemeClr val="bg2"/>
                  </a:solidFill>
                </a:rPr>
                <a:t>Vc6</a:t>
              </a:r>
              <a:endParaRPr lang="en-US" sz="1600" b="1" dirty="0">
                <a:solidFill>
                  <a:schemeClr val="bg2"/>
                </a:solidFill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5171395" y="1593831"/>
              <a:ext cx="48635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>
                  <a:solidFill>
                    <a:schemeClr val="bg2"/>
                  </a:solidFill>
                </a:rPr>
                <a:t>Vc7</a:t>
              </a:r>
              <a:endParaRPr lang="en-US" sz="1600" b="1" dirty="0">
                <a:solidFill>
                  <a:schemeClr val="bg2"/>
                </a:solidFill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457200" y="2844799"/>
              <a:ext cx="59984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err="1" smtClean="0">
                  <a:solidFill>
                    <a:schemeClr val="bg2"/>
                  </a:solidFill>
                </a:rPr>
                <a:t>RFin</a:t>
              </a:r>
              <a:endParaRPr lang="en-US" b="1" dirty="0">
                <a:solidFill>
                  <a:schemeClr val="bg2"/>
                </a:solidFill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7762795" y="2853265"/>
              <a:ext cx="74449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err="1" smtClean="0">
                  <a:solidFill>
                    <a:schemeClr val="bg2"/>
                  </a:solidFill>
                </a:rPr>
                <a:t>RFout</a:t>
              </a:r>
              <a:endParaRPr lang="en-US" b="1" dirty="0">
                <a:solidFill>
                  <a:schemeClr val="bg2"/>
                </a:solidFill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5638800" y="1584232"/>
              <a:ext cx="53713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chemeClr val="bg2"/>
                  </a:solidFill>
                </a:rPr>
                <a:t>VSS</a:t>
              </a:r>
              <a:endParaRPr lang="en-US" b="1" dirty="0">
                <a:solidFill>
                  <a:schemeClr val="bg2"/>
                </a:solidFill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8019884" y="2366201"/>
              <a:ext cx="53713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chemeClr val="bg2"/>
                  </a:solidFill>
                </a:rPr>
                <a:t>VSS</a:t>
              </a:r>
              <a:endParaRPr lang="en-US" b="1" dirty="0">
                <a:solidFill>
                  <a:schemeClr val="bg2"/>
                </a:solidFill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8019884" y="3429000"/>
              <a:ext cx="53713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chemeClr val="bg2"/>
                  </a:solidFill>
                </a:rPr>
                <a:t>VSS</a:t>
              </a:r>
              <a:endParaRPr lang="en-US" b="1" dirty="0">
                <a:solidFill>
                  <a:schemeClr val="bg2"/>
                </a:solidFill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381000" y="2366201"/>
              <a:ext cx="53713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chemeClr val="bg2"/>
                  </a:solidFill>
                </a:rPr>
                <a:t>VSS</a:t>
              </a:r>
              <a:endParaRPr lang="en-US" b="1" dirty="0">
                <a:solidFill>
                  <a:schemeClr val="bg2"/>
                </a:solidFill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381000" y="3306464"/>
              <a:ext cx="53713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chemeClr val="bg2"/>
                  </a:solidFill>
                </a:rPr>
                <a:t>VSS</a:t>
              </a:r>
              <a:endParaRPr lang="en-US" b="1" dirty="0">
                <a:solidFill>
                  <a:schemeClr val="bg2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826855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120 GHz Phased Array:  S parameter Simulation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sz="1200" dirty="0" smtClean="0"/>
          </a:p>
          <a:p>
            <a:pPr marL="0" indent="0">
              <a:buNone/>
            </a:pPr>
            <a:endParaRPr lang="en-US" sz="1200" dirty="0"/>
          </a:p>
        </p:txBody>
      </p:sp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430" y="1819617"/>
            <a:ext cx="4216569" cy="29073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8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1819617"/>
            <a:ext cx="4164026" cy="29073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extBox 10"/>
          <p:cNvSpPr txBox="1"/>
          <p:nvPr/>
        </p:nvSpPr>
        <p:spPr>
          <a:xfrm rot="16200000">
            <a:off x="-772044" y="2983536"/>
            <a:ext cx="19841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Phase(S21) in Degree</a:t>
            </a:r>
            <a:endParaRPr lang="en-US" sz="1600" b="1" dirty="0"/>
          </a:p>
        </p:txBody>
      </p:sp>
      <p:sp>
        <p:nvSpPr>
          <p:cNvPr id="12" name="TextBox 11"/>
          <p:cNvSpPr txBox="1"/>
          <p:nvPr/>
        </p:nvSpPr>
        <p:spPr>
          <a:xfrm rot="16200000">
            <a:off x="4284972" y="3144355"/>
            <a:ext cx="8451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S21(dB)</a:t>
            </a:r>
            <a:endParaRPr lang="en-US" sz="16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1692060" y="4811730"/>
            <a:ext cx="154330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Frequency(GHz)</a:t>
            </a:r>
            <a:endParaRPr lang="en-US" sz="16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6096000" y="4797460"/>
            <a:ext cx="154330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Frequency(GHz)</a:t>
            </a:r>
            <a:endParaRPr 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41486695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en-US" sz="1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sz="1200" dirty="0"/>
          </a:p>
          <a:p>
            <a:endParaRPr lang="en-US" sz="1200" dirty="0" smtClean="0"/>
          </a:p>
          <a:p>
            <a:pPr marL="0" indent="0">
              <a:buNone/>
            </a:pPr>
            <a:endParaRPr lang="en-US" sz="1200" dirty="0" smtClean="0"/>
          </a:p>
          <a:p>
            <a:pPr marL="0" indent="0">
              <a:buNone/>
            </a:pPr>
            <a:endParaRPr lang="en-US" sz="1200" dirty="0"/>
          </a:p>
        </p:txBody>
      </p:sp>
      <p:sp>
        <p:nvSpPr>
          <p:cNvPr id="20" name="TextBox 19"/>
          <p:cNvSpPr txBox="1"/>
          <p:nvPr/>
        </p:nvSpPr>
        <p:spPr>
          <a:xfrm>
            <a:off x="2107180" y="4800600"/>
            <a:ext cx="154330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Frequency(GHz)</a:t>
            </a:r>
            <a:endParaRPr lang="en-US" sz="1600" b="1" dirty="0"/>
          </a:p>
        </p:txBody>
      </p:sp>
      <p:sp>
        <p:nvSpPr>
          <p:cNvPr id="21" name="TextBox 20"/>
          <p:cNvSpPr txBox="1"/>
          <p:nvPr/>
        </p:nvSpPr>
        <p:spPr>
          <a:xfrm rot="16200000">
            <a:off x="-482383" y="2979787"/>
            <a:ext cx="155844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S11(dB),S22(dB)</a:t>
            </a:r>
            <a:endParaRPr lang="en-US" sz="1600" b="1" dirty="0"/>
          </a:p>
        </p:txBody>
      </p:sp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114" y="1666173"/>
            <a:ext cx="4572000" cy="30531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1143000" y="4191000"/>
            <a:ext cx="49084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S11</a:t>
            </a:r>
            <a:endParaRPr lang="en-US" sz="16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3276600" y="3429000"/>
            <a:ext cx="49084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S22</a:t>
            </a:r>
            <a:endParaRPr lang="en-US" sz="1600" b="1" dirty="0"/>
          </a:p>
        </p:txBody>
      </p:sp>
      <p:cxnSp>
        <p:nvCxnSpPr>
          <p:cNvPr id="19" name="Straight Arrow Connector 18"/>
          <p:cNvCxnSpPr/>
          <p:nvPr/>
        </p:nvCxnSpPr>
        <p:spPr>
          <a:xfrm flipV="1">
            <a:off x="1540933" y="4301009"/>
            <a:ext cx="304800" cy="9307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>
            <a:stCxn id="17" idx="1"/>
          </p:cNvCxnSpPr>
          <p:nvPr/>
        </p:nvCxnSpPr>
        <p:spPr>
          <a:xfrm flipH="1">
            <a:off x="3048000" y="3598277"/>
            <a:ext cx="228600" cy="16927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993092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997" y="1600200"/>
            <a:ext cx="8957003" cy="297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685074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1676400"/>
            <a:ext cx="6124575" cy="415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837896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94G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1752600"/>
            <a:ext cx="6134100" cy="3971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773594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2628</TotalTime>
  <Words>67</Words>
  <Application>Microsoft Office PowerPoint</Application>
  <PresentationFormat>On-screen Show (4:3)</PresentationFormat>
  <Paragraphs>59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PowerPoint Presentation</vt:lpstr>
      <vt:lpstr>94 GHz Phased Array:  S parameter Simulation</vt:lpstr>
      <vt:lpstr>PowerPoint Presentation</vt:lpstr>
      <vt:lpstr>PowerPoint Presentation</vt:lpstr>
      <vt:lpstr>120 GHz Phased Array:  S parameter Simulation</vt:lpstr>
      <vt:lpstr>PowerPoint Presentation</vt:lpstr>
      <vt:lpstr>PowerPoint Presentation</vt:lpstr>
      <vt:lpstr>PowerPoint Presentation</vt:lpstr>
      <vt:lpstr>94G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wml11</dc:creator>
  <cp:lastModifiedBy>wml11</cp:lastModifiedBy>
  <cp:revision>26</cp:revision>
  <dcterms:created xsi:type="dcterms:W3CDTF">2012-12-11T18:05:50Z</dcterms:created>
  <dcterms:modified xsi:type="dcterms:W3CDTF">2012-12-13T23:23:18Z</dcterms:modified>
</cp:coreProperties>
</file>