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7" r:id="rId3"/>
    <p:sldId id="258" r:id="rId4"/>
    <p:sldId id="259" r:id="rId5"/>
    <p:sldId id="260" r:id="rId6"/>
    <p:sldId id="261" r:id="rId7"/>
    <p:sldId id="264" r:id="rId8"/>
    <p:sldId id="272" r:id="rId9"/>
    <p:sldId id="267" r:id="rId10"/>
    <p:sldId id="26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6B9E7-654A-4EEC-8AF9-A4A0E98C0912}" type="datetimeFigureOut">
              <a:rPr lang="en-US" smtClean="0"/>
              <a:t>1/11/2013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4E962-0524-4BAD-AC39-3ADF9EE96B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8440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6B9E7-654A-4EEC-8AF9-A4A0E98C0912}" type="datetimeFigureOut">
              <a:rPr lang="en-US" smtClean="0"/>
              <a:t>1/11/2013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4E962-0524-4BAD-AC39-3ADF9EE96B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12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6B9E7-654A-4EEC-8AF9-A4A0E98C0912}" type="datetimeFigureOut">
              <a:rPr lang="en-US" smtClean="0"/>
              <a:t>1/11/2013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4E962-0524-4BAD-AC39-3ADF9EE96B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242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6B9E7-654A-4EEC-8AF9-A4A0E98C0912}" type="datetimeFigureOut">
              <a:rPr lang="en-US" smtClean="0"/>
              <a:t>1/11/2013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4E962-0524-4BAD-AC39-3ADF9EE96B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172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6B9E7-654A-4EEC-8AF9-A4A0E98C0912}" type="datetimeFigureOut">
              <a:rPr lang="en-US" smtClean="0"/>
              <a:t>1/11/2013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4E962-0524-4BAD-AC39-3ADF9EE96B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9649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6B9E7-654A-4EEC-8AF9-A4A0E98C0912}" type="datetimeFigureOut">
              <a:rPr lang="en-US" smtClean="0"/>
              <a:t>1/11/2013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4E962-0524-4BAD-AC39-3ADF9EE96B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31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6B9E7-654A-4EEC-8AF9-A4A0E98C0912}" type="datetimeFigureOut">
              <a:rPr lang="en-US" smtClean="0"/>
              <a:t>1/11/2013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4E962-0524-4BAD-AC39-3ADF9EE96B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994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6B9E7-654A-4EEC-8AF9-A4A0E98C0912}" type="datetimeFigureOut">
              <a:rPr lang="en-US" smtClean="0"/>
              <a:t>1/11/2013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4E962-0524-4BAD-AC39-3ADF9EE96B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755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6B9E7-654A-4EEC-8AF9-A4A0E98C0912}" type="datetimeFigureOut">
              <a:rPr lang="en-US" smtClean="0"/>
              <a:t>1/11/2013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4E962-0524-4BAD-AC39-3ADF9EE96B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029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6B9E7-654A-4EEC-8AF9-A4A0E98C0912}" type="datetimeFigureOut">
              <a:rPr lang="en-US" smtClean="0"/>
              <a:t>1/11/2013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4E962-0524-4BAD-AC39-3ADF9EE96B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741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6B9E7-654A-4EEC-8AF9-A4A0E98C0912}" type="datetimeFigureOut">
              <a:rPr lang="en-US" smtClean="0"/>
              <a:t>1/11/2013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4E962-0524-4BAD-AC39-3ADF9EE96B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4052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E6B9E7-654A-4EEC-8AF9-A4A0E98C0912}" type="datetimeFigureOut">
              <a:rPr lang="en-US" smtClean="0"/>
              <a:t>1/11/2013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94E962-0524-4BAD-AC39-3ADF9EE96B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Weekly Report</a:t>
            </a:r>
            <a:br>
              <a:rPr lang="en-US" sz="2400" dirty="0" smtClean="0"/>
            </a:br>
            <a:r>
              <a:rPr lang="en-US" sz="2400" dirty="0" smtClean="0"/>
              <a:t>By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 err="1" smtClean="0"/>
              <a:t>Sadia</a:t>
            </a:r>
            <a:r>
              <a:rPr lang="en-US" sz="2000" dirty="0" smtClean="0"/>
              <a:t> </a:t>
            </a:r>
            <a:r>
              <a:rPr lang="en-US" sz="2000" dirty="0" err="1" smtClean="0"/>
              <a:t>Afroz</a:t>
            </a:r>
            <a:endParaRPr lang="en-US" sz="2000" dirty="0" smtClean="0"/>
          </a:p>
          <a:p>
            <a:r>
              <a:rPr lang="en-US" sz="2000" dirty="0" smtClean="0"/>
              <a:t>Date:01/11/2013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8526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week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Study The chapter on Radiometer.</a:t>
            </a:r>
          </a:p>
          <a:p>
            <a:r>
              <a:rPr lang="en-US" sz="1800" dirty="0" smtClean="0"/>
              <a:t>More Analytical analysis of LNA and the gain boosting  for CB amplifier.</a:t>
            </a:r>
          </a:p>
          <a:p>
            <a:r>
              <a:rPr lang="en-US" sz="1800" dirty="0" smtClean="0"/>
              <a:t>Start working on tape out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437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52600"/>
            <a:ext cx="5871689" cy="324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6952" y="1676399"/>
            <a:ext cx="2356886" cy="484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6858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LO frequency 10MHz,Signal frequency 8MHz(For NRZ)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93750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When duty cycle is 50%,Rising and falling time 0.1ns</a:t>
            </a:r>
            <a:endParaRPr lang="en-US" sz="1800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419600"/>
            <a:ext cx="2953825" cy="2126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254" y="1095690"/>
            <a:ext cx="2415303" cy="1535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254" y="2963935"/>
            <a:ext cx="2374489" cy="1408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9448" y="1219199"/>
            <a:ext cx="2986087" cy="1744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90800" y="1386967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Input noise  =-174dBm for matched load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2596253" y="3200400"/>
            <a:ext cx="20948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Output noise =-174dBm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7467600" y="1372742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Output signal Power=-3.923dB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3200400" y="46482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Output magnitude spectrum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9890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Output sensitivity by increasing  Rising and falling time(10ns)</a:t>
            </a:r>
            <a:endParaRPr lang="en-US" sz="1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94758"/>
            <a:ext cx="3048000" cy="5806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340223" y="28956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Output noise  =-174.47 </a:t>
            </a:r>
            <a:r>
              <a:rPr lang="en-US" sz="1400" dirty="0" err="1" smtClean="0"/>
              <a:t>dBm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3352800" y="487680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Output Power decreases, Power is   -4.5dB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124200" y="10668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Output magnitude spectrum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04856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6858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Output sensitivity by changing Duty cycle(25%)</a:t>
            </a:r>
            <a:endParaRPr lang="en-US" sz="1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143000"/>
            <a:ext cx="2914096" cy="5471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60946" y="30480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Output noise  =-174 </a:t>
            </a:r>
            <a:r>
              <a:rPr lang="en-US" sz="1400" dirty="0" err="1" smtClean="0"/>
              <a:t>dBm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3073523" y="502920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Output Power decreases, Power is   -6.9dB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3203360" y="1239915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Output magnitude spectrum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053778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6858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LO frequency 5MHz with 100ns delay ,Signal frequency 8MHz(For NRZ)</a:t>
            </a:r>
            <a:endParaRPr lang="en-US" sz="1800" dirty="0"/>
          </a:p>
        </p:txBody>
      </p:sp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48918"/>
            <a:ext cx="4414481" cy="1441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5029200" y="1676400"/>
            <a:ext cx="107127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270" y="2838207"/>
            <a:ext cx="5791200" cy="3432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 rot="16200000">
            <a:off x="5923819" y="5358251"/>
            <a:ext cx="6303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Output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 rot="16200000" flipH="1">
            <a:off x="5975228" y="1801642"/>
            <a:ext cx="5274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out1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 rot="16200000">
            <a:off x="6000763" y="3621180"/>
            <a:ext cx="476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out2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1265068" y="902500"/>
            <a:ext cx="5517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Signal</a:t>
            </a:r>
            <a:endParaRPr lang="en-US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3505200" y="927745"/>
            <a:ext cx="5196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Clock</a:t>
            </a:r>
            <a:endParaRPr lang="en-US" sz="1200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4419600" y="2971800"/>
            <a:ext cx="1524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4495800" y="4648200"/>
            <a:ext cx="762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0171" y="1148918"/>
            <a:ext cx="2763829" cy="5321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8493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48057" y="647174"/>
            <a:ext cx="3429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Table: Harmonic Balance Simulation results for NRZ(Data for 2MHz which is IF frequency)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4710839" y="1197749"/>
            <a:ext cx="8254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Pout(dB)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4141324" y="3413223"/>
            <a:ext cx="19645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Output Noise Power(dB)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4813652" y="5474472"/>
            <a:ext cx="7809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SNR(dB)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6374823" y="2397740"/>
            <a:ext cx="12916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% of Duty cycle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6248400" y="4224605"/>
            <a:ext cx="12916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% of Duty cycle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6382105" y="6258247"/>
            <a:ext cx="12916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% of Duty cycle</a:t>
            </a:r>
            <a:endParaRPr lang="en-US" sz="1400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9904228"/>
              </p:ext>
            </p:extLst>
          </p:nvPr>
        </p:nvGraphicFramePr>
        <p:xfrm>
          <a:off x="152400" y="1351637"/>
          <a:ext cx="4666472" cy="361937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6618"/>
                <a:gridCol w="1166618"/>
                <a:gridCol w="1166618"/>
                <a:gridCol w="1166618"/>
              </a:tblGrid>
              <a:tr h="45989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Duty Cycle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Output signal </a:t>
                      </a:r>
                      <a:r>
                        <a:rPr lang="en-US" sz="1200" dirty="0" smtClean="0"/>
                        <a:t>Power(dB)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Output noise Power(</a:t>
                      </a:r>
                      <a:r>
                        <a:rPr lang="en-US" sz="1200" dirty="0" err="1" smtClean="0"/>
                        <a:t>dBm</a:t>
                      </a:r>
                      <a:r>
                        <a:rPr lang="en-US" sz="1200" dirty="0" smtClean="0"/>
                        <a:t>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SNR(dB)</a:t>
                      </a:r>
                      <a:endParaRPr lang="en-US" sz="1200" dirty="0"/>
                    </a:p>
                  </a:txBody>
                  <a:tcPr/>
                </a:tc>
              </a:tr>
              <a:tr h="31594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50%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-60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-174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106.487</a:t>
                      </a:r>
                      <a:endParaRPr lang="en-US" sz="1200" dirty="0"/>
                    </a:p>
                  </a:txBody>
                  <a:tcPr/>
                </a:tc>
              </a:tr>
              <a:tr h="31594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45%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-20.23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-174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146.258</a:t>
                      </a:r>
                      <a:endParaRPr lang="en-US" sz="1200" dirty="0"/>
                    </a:p>
                  </a:txBody>
                  <a:tcPr/>
                </a:tc>
              </a:tr>
              <a:tr h="31594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40%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-14.597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-174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151.89</a:t>
                      </a:r>
                      <a:endParaRPr lang="en-US" sz="1200" dirty="0"/>
                    </a:p>
                  </a:txBody>
                  <a:tcPr/>
                </a:tc>
              </a:tr>
              <a:tr h="31594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35%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-11.805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-174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154.682</a:t>
                      </a:r>
                      <a:endParaRPr lang="en-US" sz="1200" dirty="0"/>
                    </a:p>
                  </a:txBody>
                  <a:tcPr/>
                </a:tc>
              </a:tr>
              <a:tr h="31594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30%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-10.389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-174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156.1</a:t>
                      </a:r>
                      <a:endParaRPr lang="en-US" sz="1200" dirty="0"/>
                    </a:p>
                  </a:txBody>
                  <a:tcPr/>
                </a:tc>
              </a:tr>
              <a:tr h="31594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25%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-9.944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-174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159.543</a:t>
                      </a:r>
                      <a:endParaRPr lang="en-US" sz="1200" dirty="0"/>
                    </a:p>
                  </a:txBody>
                  <a:tcPr/>
                </a:tc>
              </a:tr>
              <a:tr h="31594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20%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-10.371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-174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156.117</a:t>
                      </a:r>
                      <a:endParaRPr lang="en-US" sz="1200" dirty="0"/>
                    </a:p>
                  </a:txBody>
                  <a:tcPr/>
                </a:tc>
              </a:tr>
              <a:tr h="31594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15%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-11.765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-174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154.722</a:t>
                      </a:r>
                      <a:endParaRPr lang="en-US" sz="1200" dirty="0"/>
                    </a:p>
                  </a:txBody>
                  <a:tcPr/>
                </a:tc>
              </a:tr>
              <a:tr h="31594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10%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-14.522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-174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151.965</a:t>
                      </a:r>
                      <a:endParaRPr lang="en-US" sz="1200" dirty="0"/>
                    </a:p>
                  </a:txBody>
                  <a:tcPr/>
                </a:tc>
              </a:tr>
              <a:tr h="31594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5%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-20.061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-174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146.426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76765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0609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81000" y="934492"/>
            <a:ext cx="3429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Table: Harmonic Balance Simulation results for RZ() for 3MHz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477000" y="2438400"/>
            <a:ext cx="12916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% of Duty cycle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6477000" y="4517618"/>
            <a:ext cx="12916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% of Duty cycle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6435538" y="6550223"/>
            <a:ext cx="12916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% of Duty cycle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4351188" y="3517597"/>
            <a:ext cx="21071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Output Noise Power(</a:t>
            </a:r>
            <a:r>
              <a:rPr lang="en-US" sz="1400" dirty="0" err="1" smtClean="0"/>
              <a:t>dBm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5159293" y="5305161"/>
            <a:ext cx="7809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SNR(dB)</a:t>
            </a:r>
            <a:endParaRPr lang="en-US" sz="1400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712275"/>
              </p:ext>
            </p:extLst>
          </p:nvPr>
        </p:nvGraphicFramePr>
        <p:xfrm>
          <a:off x="152400" y="1676400"/>
          <a:ext cx="4666472" cy="361937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6618"/>
                <a:gridCol w="1166618"/>
                <a:gridCol w="1166618"/>
                <a:gridCol w="1166618"/>
              </a:tblGrid>
              <a:tr h="45989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Duty Cycle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Output signal </a:t>
                      </a:r>
                      <a:r>
                        <a:rPr lang="en-US" sz="1200" dirty="0" smtClean="0"/>
                        <a:t>Power(dB)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Output noise Power(</a:t>
                      </a:r>
                      <a:r>
                        <a:rPr lang="en-US" sz="1200" dirty="0" err="1" smtClean="0"/>
                        <a:t>dBm</a:t>
                      </a:r>
                      <a:r>
                        <a:rPr lang="en-US" sz="1200" dirty="0" smtClean="0"/>
                        <a:t>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SNR(dB)</a:t>
                      </a:r>
                      <a:endParaRPr lang="en-US" sz="1200" dirty="0"/>
                    </a:p>
                  </a:txBody>
                  <a:tcPr/>
                </a:tc>
              </a:tr>
              <a:tr h="31594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50%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-9.93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-177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159.559</a:t>
                      </a:r>
                      <a:endParaRPr lang="en-US" sz="1200" dirty="0"/>
                    </a:p>
                  </a:txBody>
                  <a:tcPr/>
                </a:tc>
              </a:tr>
              <a:tr h="31594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45%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-10.667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-177.35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159.28</a:t>
                      </a:r>
                      <a:endParaRPr lang="en-US" sz="1200" dirty="0"/>
                    </a:p>
                  </a:txBody>
                  <a:tcPr/>
                </a:tc>
              </a:tr>
              <a:tr h="31594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40%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-11.53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-177.869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159</a:t>
                      </a:r>
                      <a:endParaRPr lang="en-US" sz="1200" dirty="0"/>
                    </a:p>
                  </a:txBody>
                  <a:tcPr/>
                </a:tc>
              </a:tr>
              <a:tr h="31594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35%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-12.55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-178.452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158.5</a:t>
                      </a:r>
                      <a:endParaRPr lang="en-US" sz="1200" dirty="0"/>
                    </a:p>
                  </a:txBody>
                  <a:tcPr/>
                </a:tc>
              </a:tr>
              <a:tr h="31594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30%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-13.766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-179.13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158</a:t>
                      </a:r>
                      <a:endParaRPr lang="en-US" sz="1200" dirty="0"/>
                    </a:p>
                  </a:txBody>
                  <a:tcPr/>
                </a:tc>
              </a:tr>
              <a:tr h="31594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25%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-15.244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-180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157.28</a:t>
                      </a:r>
                      <a:endParaRPr lang="en-US" sz="1200" dirty="0"/>
                    </a:p>
                  </a:txBody>
                  <a:tcPr/>
                </a:tc>
              </a:tr>
              <a:tr h="31594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20%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-17.1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-181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156.417</a:t>
                      </a:r>
                      <a:endParaRPr lang="en-US" sz="1200" dirty="0"/>
                    </a:p>
                  </a:txBody>
                  <a:tcPr/>
                </a:tc>
              </a:tr>
              <a:tr h="31594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15%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-19.5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-182.179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155.262</a:t>
                      </a:r>
                      <a:endParaRPr lang="en-US" sz="1200" dirty="0"/>
                    </a:p>
                  </a:txBody>
                  <a:tcPr/>
                </a:tc>
              </a:tr>
              <a:tr h="31594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10%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-23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-184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153.6</a:t>
                      </a:r>
                      <a:endParaRPr lang="en-US" sz="1200" dirty="0"/>
                    </a:p>
                  </a:txBody>
                  <a:tcPr/>
                </a:tc>
              </a:tr>
              <a:tr h="315948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5%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-28.86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-187.185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150.912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9226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6073</TotalTime>
  <Words>361</Words>
  <Application>Microsoft Office PowerPoint</Application>
  <PresentationFormat>On-screen Show (4:3)</PresentationFormat>
  <Paragraphs>128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Weekly Report By</vt:lpstr>
      <vt:lpstr>LO frequency 10MHz,Signal frequency 8MHz(For NRZ)</vt:lpstr>
      <vt:lpstr>When duty cycle is 50%,Rising and falling time 0.1ns</vt:lpstr>
      <vt:lpstr>Output sensitivity by increasing  Rising and falling time(10ns)</vt:lpstr>
      <vt:lpstr>Output sensitivity by changing Duty cycle(25%)</vt:lpstr>
      <vt:lpstr>LO frequency 5MHz with 100ns delay ,Signal frequency 8MHz(For NRZ)</vt:lpstr>
      <vt:lpstr>PowerPoint Presentation</vt:lpstr>
      <vt:lpstr>PowerPoint Presentation</vt:lpstr>
      <vt:lpstr>PowerPoint Presentation</vt:lpstr>
      <vt:lpstr>Next week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wml11</dc:creator>
  <cp:lastModifiedBy>wml11</cp:lastModifiedBy>
  <cp:revision>47</cp:revision>
  <dcterms:created xsi:type="dcterms:W3CDTF">2013-01-11T16:27:35Z</dcterms:created>
  <dcterms:modified xsi:type="dcterms:W3CDTF">2013-01-15T21:40:50Z</dcterms:modified>
</cp:coreProperties>
</file>