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8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90FD-EFA1-4BCA-83CD-8E1B87F408AE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77589-1FB6-46A7-A791-2EC1BE357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781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90FD-EFA1-4BCA-83CD-8E1B87F408AE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77589-1FB6-46A7-A791-2EC1BE357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193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90FD-EFA1-4BCA-83CD-8E1B87F408AE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77589-1FB6-46A7-A791-2EC1BE357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73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90FD-EFA1-4BCA-83CD-8E1B87F408AE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77589-1FB6-46A7-A791-2EC1BE357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212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90FD-EFA1-4BCA-83CD-8E1B87F408AE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77589-1FB6-46A7-A791-2EC1BE357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5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90FD-EFA1-4BCA-83CD-8E1B87F408AE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77589-1FB6-46A7-A791-2EC1BE357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619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90FD-EFA1-4BCA-83CD-8E1B87F408AE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77589-1FB6-46A7-A791-2EC1BE357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401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90FD-EFA1-4BCA-83CD-8E1B87F408AE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77589-1FB6-46A7-A791-2EC1BE357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405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90FD-EFA1-4BCA-83CD-8E1B87F408AE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77589-1FB6-46A7-A791-2EC1BE357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135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90FD-EFA1-4BCA-83CD-8E1B87F408AE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77589-1FB6-46A7-A791-2EC1BE357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55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890FD-EFA1-4BCA-83CD-8E1B87F408AE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77589-1FB6-46A7-A791-2EC1BE357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07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890FD-EFA1-4BCA-83CD-8E1B87F408AE}" type="datetimeFigureOut">
              <a:rPr lang="en-US" smtClean="0"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77589-1FB6-46A7-A791-2EC1BE3570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867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8" y="2405063"/>
            <a:ext cx="7553325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5499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1447800"/>
            <a:ext cx="9705975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3303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143" y="381000"/>
            <a:ext cx="9219143" cy="568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3994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" y="2566988"/>
            <a:ext cx="8629650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8140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771525"/>
            <a:ext cx="8724900" cy="531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1544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39425" cy="693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7678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Laya</dc:creator>
  <cp:lastModifiedBy>Laya</cp:lastModifiedBy>
  <cp:revision>2</cp:revision>
  <dcterms:created xsi:type="dcterms:W3CDTF">2012-11-14T00:21:53Z</dcterms:created>
  <dcterms:modified xsi:type="dcterms:W3CDTF">2012-11-14T00:48:48Z</dcterms:modified>
</cp:coreProperties>
</file>