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67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55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1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39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3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4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56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9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64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98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43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FA90D-5F2D-4DCD-A97E-8103F6F1101E}" type="datetimeFigureOut">
              <a:rPr lang="en-US" smtClean="0"/>
              <a:t>6/4/2013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36E4-C813-4454-9ACF-18AE48F58D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6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Filter response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95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Lower band(2-4.5gHz)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Cap=6.5-30 </a:t>
                </a:r>
                <a:r>
                  <a:rPr lang="en-US" sz="2000" dirty="0" err="1" smtClean="0"/>
                  <a:t>pF,L</a:t>
                </a:r>
                <a:r>
                  <a:rPr lang="en-US" sz="2000" dirty="0" smtClean="0"/>
                  <a:t>=400 </a:t>
                </a:r>
                <a:r>
                  <a:rPr lang="en-US" sz="2000" dirty="0" err="1" smtClean="0"/>
                  <a:t>pH,For</a:t>
                </a:r>
                <a:r>
                  <a:rPr lang="en-US" sz="2000" dirty="0" smtClean="0"/>
                  <a:t> all case, Q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  <a:blipFill rotWithShape="1">
                <a:blip r:embed="rId2"/>
                <a:stretch>
                  <a:fillRect l="-667" t="-6250" b="-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51816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863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Middle band(4.5- 9gHz)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Cap=3-12 </a:t>
                </a:r>
                <a:r>
                  <a:rPr lang="en-US" sz="2000" dirty="0" err="1" smtClean="0"/>
                  <a:t>pF,L</a:t>
                </a:r>
                <a:r>
                  <a:rPr lang="en-US" sz="2000" dirty="0" smtClean="0"/>
                  <a:t>=200 </a:t>
                </a:r>
                <a:r>
                  <a:rPr lang="en-US" sz="2000" dirty="0" err="1" smtClean="0"/>
                  <a:t>pH,For</a:t>
                </a:r>
                <a:r>
                  <a:rPr lang="en-US" sz="2000" dirty="0" smtClean="0"/>
                  <a:t> all case, Q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  <a:blipFill rotWithShape="1">
                <a:blip r:embed="rId2"/>
                <a:stretch>
                  <a:fillRect l="-667" t="-6250" b="-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66800"/>
            <a:ext cx="6048375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696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/>
              <a:t>U</a:t>
            </a:r>
            <a:r>
              <a:rPr lang="en-US" dirty="0" smtClean="0"/>
              <a:t>pper band(9- 18 GHz)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83076"/>
            <a:ext cx="5943600" cy="40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Cap=1.6-6 </a:t>
                </a:r>
                <a:r>
                  <a:rPr lang="en-US" sz="2000" dirty="0" err="1" smtClean="0"/>
                  <a:t>pF,L</a:t>
                </a:r>
                <a:r>
                  <a:rPr lang="en-US" sz="2000" dirty="0" smtClean="0"/>
                  <a:t>=100p </a:t>
                </a:r>
                <a:r>
                  <a:rPr lang="en-US" sz="2000" dirty="0" err="1" smtClean="0"/>
                  <a:t>H,For</a:t>
                </a:r>
                <a:r>
                  <a:rPr lang="en-US" sz="2000" dirty="0" smtClean="0"/>
                  <a:t> all case, Q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4</m:t>
                    </m:r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5638800"/>
                <a:ext cx="8229600" cy="487363"/>
              </a:xfrm>
              <a:blipFill rotWithShape="1">
                <a:blip r:embed="rId3"/>
                <a:stretch>
                  <a:fillRect l="-667" t="-6250" b="-3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153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of Q @ 13GHz (by changing only R)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1000" y="5867400"/>
            <a:ext cx="8229600" cy="4873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 varies from to 3 to 34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4814887" cy="386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2938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Change of Q @ 13GHz (by changing only Current ,For IIP3&gt;15dBm))</a:t>
            </a:r>
            <a:endParaRPr lang="en-US" sz="36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5867400"/>
            <a:ext cx="8229600" cy="6096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Q varies from to 3.4 to 9,the limiting factor of increasing Q is linearity ,as current decreases linearity degrades but Q increases.</a:t>
            </a:r>
          </a:p>
          <a:p>
            <a:endParaRPr lang="en-US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493" y="1752600"/>
            <a:ext cx="4343400" cy="396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0966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97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Filter response </vt:lpstr>
      <vt:lpstr>Lower band(2-4.5gHz)</vt:lpstr>
      <vt:lpstr>Middle band(4.5- 9gHz)</vt:lpstr>
      <vt:lpstr>Upper band(9- 18 GHz)</vt:lpstr>
      <vt:lpstr>Change of Q @ 13GHz (by changing only R)</vt:lpstr>
      <vt:lpstr>Change of Q @ 13GHz (by changing only Current ,For IIP3&gt;15dBm))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8</cp:revision>
  <dcterms:created xsi:type="dcterms:W3CDTF">2013-06-04T19:54:15Z</dcterms:created>
  <dcterms:modified xsi:type="dcterms:W3CDTF">2013-06-04T20:56:29Z</dcterms:modified>
</cp:coreProperties>
</file>