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45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90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5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01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20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2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5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7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54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86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35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F59CB-1613-4EA4-925C-0C6601D6D9C6}" type="datetimeFigureOut">
              <a:rPr lang="en-US" smtClean="0"/>
              <a:t>6/3/2013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2020B-C91D-4BB8-A28B-D40F37EE6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9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Filter Response in 4 Band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027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4873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Low Band(</a:t>
            </a:r>
            <a:r>
              <a:rPr lang="en-US" sz="4000" dirty="0" smtClean="0"/>
              <a:t>2-4GHz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00" y="1263389"/>
            <a:ext cx="2590800" cy="1092125"/>
          </a:xfrm>
        </p:spPr>
        <p:txBody>
          <a:bodyPr>
            <a:noAutofit/>
          </a:bodyPr>
          <a:lstStyle/>
          <a:p>
            <a:r>
              <a:rPr lang="en-US" sz="1800" dirty="0" smtClean="0"/>
              <a:t>Noise Figure 10-11 dB</a:t>
            </a:r>
          </a:p>
          <a:p>
            <a:r>
              <a:rPr lang="en-US" sz="1800" dirty="0" smtClean="0"/>
              <a:t>C=9pF-30pF,L=400pH </a:t>
            </a:r>
            <a:endParaRPr lang="en-US" sz="1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776" y="1039295"/>
            <a:ext cx="6019800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8301236">
            <a:off x="510696" y="1775912"/>
            <a:ext cx="2114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Q =3.7, IIP3 =15.5 </a:t>
            </a:r>
            <a:r>
              <a:rPr lang="en-US" sz="1600" b="1" dirty="0" err="1" smtClean="0"/>
              <a:t>dBm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 rot="17998504">
            <a:off x="1053559" y="1731740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=4.7, IIP3= 21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8126199">
            <a:off x="1401374" y="1689456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=3.8, IIP3 =22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8126199">
            <a:off x="1497609" y="1886731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=4.22, IIP3 =15.5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43079" y="5916280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289525" y="3242379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Gain (dB)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65909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Mid-band (</a:t>
            </a:r>
            <a:r>
              <a:rPr lang="en-US" dirty="0" smtClean="0"/>
              <a:t>4-8GHz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1800" y="838199"/>
            <a:ext cx="2438400" cy="1033239"/>
          </a:xfrm>
        </p:spPr>
        <p:txBody>
          <a:bodyPr>
            <a:noAutofit/>
          </a:bodyPr>
          <a:lstStyle/>
          <a:p>
            <a:r>
              <a:rPr lang="en-US" sz="1800" dirty="0" smtClean="0"/>
              <a:t>Noise Figure=10-11 dB</a:t>
            </a:r>
          </a:p>
          <a:p>
            <a:r>
              <a:rPr lang="en-US" sz="1800" dirty="0" smtClean="0"/>
              <a:t>C=4p-17p,L=200p 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71" y="838199"/>
            <a:ext cx="6324600" cy="481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 rot="17663746">
            <a:off x="1838058" y="1717549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4.8, IIP3 =20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 rot="17663746">
            <a:off x="2203277" y="1717550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4.75, IIP3 =22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7872042">
            <a:off x="2500840" y="1654151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4.12, IIP3 =17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8070586">
            <a:off x="2744629" y="1691804"/>
            <a:ext cx="1965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4.18, IIP3 =16.3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 rot="17905918">
            <a:off x="3273389" y="1564569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4, IIP3 =20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689222" y="5747674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89525" y="3242379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Gain (dB)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966817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Upper  Band (</a:t>
            </a:r>
            <a:r>
              <a:rPr lang="en-US" sz="4000" dirty="0" smtClean="0"/>
              <a:t>8-16GHz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400800" y="1058312"/>
            <a:ext cx="2743200" cy="1075288"/>
          </a:xfrm>
        </p:spPr>
        <p:txBody>
          <a:bodyPr>
            <a:noAutofit/>
          </a:bodyPr>
          <a:lstStyle/>
          <a:p>
            <a:r>
              <a:rPr lang="en-US" sz="1800" dirty="0" smtClean="0"/>
              <a:t>C=2pF-6pF,L=100pH</a:t>
            </a:r>
          </a:p>
          <a:p>
            <a:r>
              <a:rPr lang="en-US" sz="1800" dirty="0" smtClean="0"/>
              <a:t>Noise Figure=10-11 dB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036514"/>
            <a:ext cx="57340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8301236">
            <a:off x="2876692" y="1750005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4.22 ,IIP3= 18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8301236">
            <a:off x="3258730" y="1674532"/>
            <a:ext cx="1874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3.7, IIP3= 15.5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8301236">
            <a:off x="3564647" y="1674532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4, IIP3= 20.5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 rot="18301236">
            <a:off x="3805492" y="1717843"/>
            <a:ext cx="17347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Q= 3.6 ,IIP3= 21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18697" y="5437064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289525" y="3242379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Gain (dB)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35203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Upper  Band (</a:t>
            </a:r>
            <a:r>
              <a:rPr lang="en-US" sz="4000" dirty="0" smtClean="0"/>
              <a:t>16-32GHz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827668" y="1143000"/>
            <a:ext cx="2468732" cy="1219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C=1pF-4pF,L=50pH</a:t>
            </a:r>
          </a:p>
          <a:p>
            <a:r>
              <a:rPr lang="en-US" sz="1800" dirty="0" smtClean="0"/>
              <a:t>Noise Figure=10-11 dB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5496597"/>
            <a:ext cx="1543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Frequency(GHz)</a:t>
            </a:r>
            <a:endParaRPr lang="en-US" sz="1600" b="1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289525" y="3242379"/>
            <a:ext cx="9781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Gain (dB)</a:t>
            </a:r>
            <a:endParaRPr lang="en-US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23890"/>
            <a:ext cx="641032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 rot="18301236">
            <a:off x="3716277" y="1911907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=4.7,IIP3 =18.5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 rot="18301236">
            <a:off x="5089178" y="1702630"/>
            <a:ext cx="1694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=4.2,IIP3 =20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 rot="18301236">
            <a:off x="4825097" y="1787391"/>
            <a:ext cx="1694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=4.3,IIP3 =15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 rot="18301236">
            <a:off x="4449164" y="1740044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=4.04,IIP3 =15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 rot="18301236">
            <a:off x="4183678" y="1828535"/>
            <a:ext cx="1694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Q =4.8,IIP3 =16 </a:t>
            </a:r>
            <a:r>
              <a:rPr lang="en-US" sz="1400" b="1" dirty="0" err="1" smtClean="0"/>
              <a:t>dBm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19949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198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Filter Response in 4 Band</vt:lpstr>
      <vt:lpstr>Low Band(2-4GHz)</vt:lpstr>
      <vt:lpstr>Mid-band (4-8GHz)</vt:lpstr>
      <vt:lpstr>Upper  Band (8-16GHz)</vt:lpstr>
      <vt:lpstr>Upper  Band (16-32GHz)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17</cp:revision>
  <dcterms:created xsi:type="dcterms:W3CDTF">2013-06-03T23:55:55Z</dcterms:created>
  <dcterms:modified xsi:type="dcterms:W3CDTF">2013-06-04T17:22:41Z</dcterms:modified>
</cp:coreProperties>
</file>