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6FBDD-69BD-4B9D-B091-55BF401FE4D2}" type="datetimeFigureOut">
              <a:rPr lang="en-US" smtClean="0"/>
              <a:t>5/23/2013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EB250-3172-420F-92E6-1C8E8CBF8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234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6FBDD-69BD-4B9D-B091-55BF401FE4D2}" type="datetimeFigureOut">
              <a:rPr lang="en-US" smtClean="0"/>
              <a:t>5/23/2013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EB250-3172-420F-92E6-1C8E8CBF8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290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6FBDD-69BD-4B9D-B091-55BF401FE4D2}" type="datetimeFigureOut">
              <a:rPr lang="en-US" smtClean="0"/>
              <a:t>5/23/2013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EB250-3172-420F-92E6-1C8E8CBF8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005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6FBDD-69BD-4B9D-B091-55BF401FE4D2}" type="datetimeFigureOut">
              <a:rPr lang="en-US" smtClean="0"/>
              <a:t>5/23/2013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EB250-3172-420F-92E6-1C8E8CBF8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021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6FBDD-69BD-4B9D-B091-55BF401FE4D2}" type="datetimeFigureOut">
              <a:rPr lang="en-US" smtClean="0"/>
              <a:t>5/23/2013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EB250-3172-420F-92E6-1C8E8CBF8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312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6FBDD-69BD-4B9D-B091-55BF401FE4D2}" type="datetimeFigureOut">
              <a:rPr lang="en-US" smtClean="0"/>
              <a:t>5/23/2013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EB250-3172-420F-92E6-1C8E8CBF8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97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6FBDD-69BD-4B9D-B091-55BF401FE4D2}" type="datetimeFigureOut">
              <a:rPr lang="en-US" smtClean="0"/>
              <a:t>5/23/2013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EB250-3172-420F-92E6-1C8E8CBF8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37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6FBDD-69BD-4B9D-B091-55BF401FE4D2}" type="datetimeFigureOut">
              <a:rPr lang="en-US" smtClean="0"/>
              <a:t>5/23/2013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EB250-3172-420F-92E6-1C8E8CBF8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509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6FBDD-69BD-4B9D-B091-55BF401FE4D2}" type="datetimeFigureOut">
              <a:rPr lang="en-US" smtClean="0"/>
              <a:t>5/23/2013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EB250-3172-420F-92E6-1C8E8CBF8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266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6FBDD-69BD-4B9D-B091-55BF401FE4D2}" type="datetimeFigureOut">
              <a:rPr lang="en-US" smtClean="0"/>
              <a:t>5/23/2013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EB250-3172-420F-92E6-1C8E8CBF8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190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6FBDD-69BD-4B9D-B091-55BF401FE4D2}" type="datetimeFigureOut">
              <a:rPr lang="en-US" smtClean="0"/>
              <a:t>5/23/2013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EB250-3172-420F-92E6-1C8E8CBF8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244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56FBDD-69BD-4B9D-B091-55BF401FE4D2}" type="datetimeFigureOut">
              <a:rPr lang="en-US" smtClean="0"/>
              <a:t>5/23/2013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EB250-3172-420F-92E6-1C8E8CBF8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768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5181600"/>
            <a:ext cx="8229600" cy="1325563"/>
          </a:xfrm>
        </p:spPr>
        <p:txBody>
          <a:bodyPr>
            <a:normAutofit/>
          </a:bodyPr>
          <a:lstStyle/>
          <a:p>
            <a:r>
              <a:rPr lang="en-US" sz="1600" dirty="0" smtClean="0"/>
              <a:t>Lowest Q=2, center  frequency=13.9GHz,BW=6.638GHz (11.21G-17.58G)</a:t>
            </a:r>
          </a:p>
          <a:p>
            <a:r>
              <a:rPr lang="en-US" sz="1600" dirty="0" smtClean="0"/>
              <a:t>Highest Q=3.655,center  frequency =13.17GHz,BW=3.603GHz (11.49-15.093GHz)</a:t>
            </a:r>
            <a:endParaRPr lang="en-US" sz="16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2816" y="914400"/>
            <a:ext cx="4343400" cy="3847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Q variation at 13GHZ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503114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5562600"/>
            <a:ext cx="8229600" cy="944563"/>
          </a:xfrm>
        </p:spPr>
        <p:txBody>
          <a:bodyPr>
            <a:normAutofit/>
          </a:bodyPr>
          <a:lstStyle/>
          <a:p>
            <a:r>
              <a:rPr lang="en-US" sz="1600" dirty="0" smtClean="0"/>
              <a:t>Lowest Q=2.27, center  frequency=7.19GHz,BW=6.638GHz (5.788G-8.955G)</a:t>
            </a:r>
          </a:p>
          <a:p>
            <a:r>
              <a:rPr lang="en-US" sz="1600" dirty="0" smtClean="0"/>
              <a:t>Highest Q=4,center  frequency=7GHz,BW=3.603GHz (6.07-7.78GHz)</a:t>
            </a:r>
          </a:p>
          <a:p>
            <a:endParaRPr lang="en-US" sz="16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066800"/>
            <a:ext cx="5324475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Q variation at 7GHZ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65864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638800"/>
            <a:ext cx="8229600" cy="838200"/>
          </a:xfrm>
        </p:spPr>
        <p:txBody>
          <a:bodyPr>
            <a:noAutofit/>
          </a:bodyPr>
          <a:lstStyle/>
          <a:p>
            <a:r>
              <a:rPr lang="en-US" sz="1600" dirty="0" smtClean="0"/>
              <a:t>For 8GHz-18GHz,capacitance variation=2-6pF,Inductor L=100pH</a:t>
            </a:r>
          </a:p>
          <a:p>
            <a:r>
              <a:rPr lang="en-US" sz="1600" dirty="0" smtClean="0"/>
              <a:t>Q&lt; 30% of fractional BW for all case.</a:t>
            </a:r>
            <a:endParaRPr lang="en-US" sz="1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838200"/>
            <a:ext cx="5562600" cy="4612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Upper Band (8-18GHz)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487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10200"/>
            <a:ext cx="8229600" cy="715963"/>
          </a:xfrm>
        </p:spPr>
        <p:txBody>
          <a:bodyPr>
            <a:normAutofit/>
          </a:bodyPr>
          <a:lstStyle/>
          <a:p>
            <a:r>
              <a:rPr lang="en-US" sz="1600" dirty="0" smtClean="0"/>
              <a:t>Frequency range: 3.5GHz-8Ghz,  Capacitance variation  3.8pF-15pF, </a:t>
            </a:r>
            <a:r>
              <a:rPr lang="en-US" sz="1600" dirty="0" smtClean="0"/>
              <a:t>Inductor</a:t>
            </a:r>
            <a:r>
              <a:rPr lang="en-US" sz="1600" dirty="0" smtClean="0"/>
              <a:t> L=200pH</a:t>
            </a:r>
          </a:p>
          <a:p>
            <a:r>
              <a:rPr lang="en-US" sz="1600" dirty="0" smtClean="0"/>
              <a:t> Q&lt;30% of fractional BW</a:t>
            </a:r>
            <a:endParaRPr lang="en-US" sz="16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762000"/>
            <a:ext cx="5954034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Middle Band (3.5GHz-8GHz)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438958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715000"/>
            <a:ext cx="8229600" cy="715963"/>
          </a:xfrm>
        </p:spPr>
        <p:txBody>
          <a:bodyPr>
            <a:normAutofit/>
          </a:bodyPr>
          <a:lstStyle/>
          <a:p>
            <a:r>
              <a:rPr lang="en-US" sz="1600" dirty="0" smtClean="0"/>
              <a:t>Frequency Range: 2GHz-3.5GHz,Capacitance variation : 6-15pF, Inductor L=700pH</a:t>
            </a:r>
          </a:p>
          <a:p>
            <a:r>
              <a:rPr lang="en-US" sz="1600" dirty="0" smtClean="0"/>
              <a:t>Q&lt;40% of fractional BW  (greater than 30% in 2.6GHz-3.5GHz range)</a:t>
            </a:r>
            <a:endParaRPr lang="en-US" sz="16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762000"/>
            <a:ext cx="588645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Lower Band (2-3.5GHz)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633528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</TotalTime>
  <Words>109</Words>
  <Application>Microsoft Office PowerPoint</Application>
  <PresentationFormat>On-screen Show (4:3)</PresentationFormat>
  <Paragraphs>15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Q variation at 13GHZ</vt:lpstr>
      <vt:lpstr>Q variation at 7GHZ</vt:lpstr>
      <vt:lpstr>Upper Band (8-18GHz)</vt:lpstr>
      <vt:lpstr>Middle Band (3.5GHz-8GHz)</vt:lpstr>
      <vt:lpstr>Lower Band (2-3.5GHz)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wml11</dc:creator>
  <cp:lastModifiedBy>wml11</cp:lastModifiedBy>
  <cp:revision>13</cp:revision>
  <dcterms:created xsi:type="dcterms:W3CDTF">2013-05-23T17:10:41Z</dcterms:created>
  <dcterms:modified xsi:type="dcterms:W3CDTF">2013-05-23T22:36:05Z</dcterms:modified>
</cp:coreProperties>
</file>