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5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48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02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53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413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28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0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57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1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49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552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5A264-7A56-4246-81DB-8A2AA5FDA08B}" type="datetimeFigureOut">
              <a:rPr lang="en-US" smtClean="0"/>
              <a:t>5/5/2013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4E631-83FD-499D-957B-63561AE52E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325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Bi-Weekly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 smtClean="0"/>
          </a:p>
          <a:p>
            <a:r>
              <a:rPr lang="en-US" dirty="0" smtClean="0"/>
              <a:t>04/May/2013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5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Last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/>
              <a:t>Replaced all the ideal components with real and optimization of Sub harmonic Mixer.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Studied  papers on phase shifter and phased array system.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43510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IIP3 of Phase Shifter Front end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1752600"/>
            <a:ext cx="35503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1</a:t>
            </a:r>
            <a:r>
              <a:rPr lang="en-US" dirty="0" smtClean="0"/>
              <a:t>-dB compression point=-14dBm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IIP3= -6 </a:t>
            </a:r>
            <a:r>
              <a:rPr lang="en-US" dirty="0" err="1" smtClean="0"/>
              <a:t>dBm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6548726"/>
            <a:ext cx="135248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Frequency(GHz)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82350" y="4898201"/>
            <a:ext cx="92967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Pout(GHz)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3475065"/>
            <a:ext cx="4191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74668" y="3659704"/>
            <a:ext cx="85792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Pin(</a:t>
            </a:r>
            <a:r>
              <a:rPr lang="en-US" sz="1400" dirty="0" err="1" smtClean="0"/>
              <a:t>dBm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47461" y="2326460"/>
            <a:ext cx="92967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Pout(GHz)</a:t>
            </a:r>
            <a:endParaRPr lang="en-US" sz="1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79" y="4165904"/>
            <a:ext cx="3959422" cy="228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65" y="1277045"/>
            <a:ext cx="4057650" cy="2406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79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Sub-Harmonic Mixer with Real components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89717"/>
            <a:ext cx="40005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535837"/>
            <a:ext cx="3581400" cy="221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090017"/>
            <a:ext cx="3619182" cy="218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6294441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4120167" y="4877269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NF(dB)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3054971" y="2286469"/>
            <a:ext cx="295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Voltage Spectrum(dB)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3707368"/>
            <a:ext cx="1688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Frequency(GHz)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4343400"/>
            <a:ext cx="116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LO=30GHz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8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Mixer with Real components</a:t>
            </a:r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45788"/>
            <a:ext cx="3362453" cy="406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" y="3604194"/>
            <a:ext cx="1160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LO=90GHz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648200" y="1645788"/>
            <a:ext cx="15007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Gain=17dB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NF= 16dB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543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Study on Mixer and design of Mixer</a:t>
            </a:r>
          </a:p>
          <a:p>
            <a:r>
              <a:rPr lang="en-US" sz="1600" dirty="0" smtClean="0"/>
              <a:t>Study on phased array system</a:t>
            </a:r>
          </a:p>
          <a:p>
            <a:r>
              <a:rPr lang="en-US" sz="1600" dirty="0" smtClean="0"/>
              <a:t>Cascading the overall system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05425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2032</TotalTime>
  <Words>99</Words>
  <Application>Microsoft Office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Bi-Weekly Report</vt:lpstr>
      <vt:lpstr>Last week</vt:lpstr>
      <vt:lpstr>IIP3 of Phase Shifter Front end</vt:lpstr>
      <vt:lpstr>Sub-Harmonic Mixer with Real components</vt:lpstr>
      <vt:lpstr>Mixer with Real components</vt:lpstr>
      <vt:lpstr>Next week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Bi-Weekly Report</dc:title>
  <dc:creator>wml11</dc:creator>
  <cp:lastModifiedBy>wml11</cp:lastModifiedBy>
  <cp:revision>14</cp:revision>
  <dcterms:created xsi:type="dcterms:W3CDTF">2013-05-04T17:19:49Z</dcterms:created>
  <dcterms:modified xsi:type="dcterms:W3CDTF">2013-05-06T03:13:36Z</dcterms:modified>
</cp:coreProperties>
</file>