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7" r:id="rId5"/>
    <p:sldId id="258" r:id="rId6"/>
    <p:sldId id="263" r:id="rId7"/>
    <p:sldId id="266" r:id="rId8"/>
    <p:sldId id="262" r:id="rId9"/>
    <p:sldId id="265" r:id="rId10"/>
    <p:sldId id="264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81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156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956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87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17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28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13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6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1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24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86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465ED-0E9D-44F3-A06E-64301B97BC47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09FC9-3F50-4212-8FA3-D09903990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74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94GHz Mixer Array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213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P1 dB compression point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55245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90800" y="4773582"/>
            <a:ext cx="1694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 power (</a:t>
            </a:r>
            <a:r>
              <a:rPr lang="en-US" dirty="0" err="1" smtClean="0"/>
              <a:t>dBm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128323" y="3138791"/>
            <a:ext cx="124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Pout (</a:t>
            </a:r>
            <a:r>
              <a:rPr lang="en-US" dirty="0" err="1" smtClean="0"/>
              <a:t>dBm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29400" y="1554718"/>
            <a:ext cx="173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P1 dB= -4.6 </a:t>
            </a:r>
            <a:r>
              <a:rPr lang="en-US" dirty="0" err="1" smtClean="0"/>
              <a:t>dBm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600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Two tone test</a:t>
            </a:r>
            <a:endParaRPr lang="en-US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00200"/>
            <a:ext cx="548640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33600" y="5758934"/>
            <a:ext cx="192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frequency (GHz)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28323" y="3138791"/>
            <a:ext cx="1244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Pout (</a:t>
            </a:r>
            <a:r>
              <a:rPr lang="en-US" dirty="0" err="1" smtClean="0"/>
              <a:t>dBm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29400" y="1554718"/>
            <a:ext cx="2241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IIP3 = -10 + 28.1/2</a:t>
            </a:r>
          </a:p>
          <a:p>
            <a:r>
              <a:rPr lang="en-US" dirty="0" smtClean="0"/>
              <a:t>        = 4 </a:t>
            </a:r>
            <a:r>
              <a:rPr lang="en-US" dirty="0" err="1" smtClean="0"/>
              <a:t>dBm</a:t>
            </a:r>
            <a:r>
              <a:rPr lang="en-US" dirty="0" smtClean="0"/>
              <a:t>  @ 4GHz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698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43000"/>
            <a:ext cx="9185279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Autofit/>
          </a:bodyPr>
          <a:lstStyle/>
          <a:p>
            <a:r>
              <a:rPr lang="en-US" sz="2400" dirty="0" smtClean="0"/>
              <a:t>Schematic capture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89294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Autofit/>
          </a:bodyPr>
          <a:lstStyle/>
          <a:p>
            <a:r>
              <a:rPr lang="en-US" sz="2400" dirty="0" smtClean="0"/>
              <a:t>Schematic of single cell</a:t>
            </a:r>
            <a:endParaRPr lang="en-US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838199"/>
            <a:ext cx="4800600" cy="538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965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Conversion gain, RF </a:t>
            </a:r>
            <a:r>
              <a:rPr lang="en-US" sz="2000" dirty="0" err="1" smtClean="0"/>
              <a:t>freq</a:t>
            </a:r>
            <a:r>
              <a:rPr lang="en-US" sz="2000" dirty="0" smtClean="0"/>
              <a:t>=94GHz,LO frequency=30GHz,CG=14 dB @ 4GHz </a:t>
            </a:r>
            <a:endParaRPr lang="en-US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499" y="1544217"/>
            <a:ext cx="6200775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67000" y="5987534"/>
            <a:ext cx="192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frequency (GHz)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337704" y="3385704"/>
            <a:ext cx="2111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Conversion gain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176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Noise figure=16.2 dB @ 4GHz (correlated with 2flo filter)</a:t>
            </a:r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47327"/>
            <a:ext cx="546735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0" y="4810703"/>
            <a:ext cx="192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frequency (GHz)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702803" y="3233304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238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NF comparison: With filtering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" y="1486141"/>
            <a:ext cx="56102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38399" y="5066066"/>
            <a:ext cx="192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frequency (GHz)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93202" y="3488667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 (dB)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33055" y="4088292"/>
            <a:ext cx="1640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Correlated case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93218" y="2863816"/>
            <a:ext cx="198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Un-Correlated case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29400" y="1554718"/>
            <a:ext cx="2621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0.4 dB improvement with </a:t>
            </a:r>
          </a:p>
          <a:p>
            <a:r>
              <a:rPr lang="en-US" dirty="0" smtClean="0"/>
              <a:t>Correlated case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428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Without filtering</a:t>
            </a:r>
            <a:endParaRPr lang="en-US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60752"/>
            <a:ext cx="5610225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34683" y="5195498"/>
            <a:ext cx="192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frequency (GHz)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91464" y="322417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 (dB)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4343400"/>
            <a:ext cx="1640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Correlated case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590800" y="1905000"/>
            <a:ext cx="1980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Un-Correlated case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1554718"/>
            <a:ext cx="2394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dB improvement with</a:t>
            </a:r>
          </a:p>
          <a:p>
            <a:r>
              <a:rPr lang="en-US" dirty="0" smtClean="0"/>
              <a:t>Correlated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805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93705" y="5295509"/>
            <a:ext cx="192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frequency (GHz)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15251" y="3496598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 (dB)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NF comparison</a:t>
            </a:r>
            <a:endParaRPr lang="en-US" sz="2800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22811"/>
            <a:ext cx="5805840" cy="38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33800" y="4053936"/>
            <a:ext cx="2609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Correlated case with filter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43001" y="3751544"/>
            <a:ext cx="2484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Un-Correlated with filter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033048" y="4238602"/>
            <a:ext cx="381000" cy="27366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4197450" y="4469609"/>
            <a:ext cx="381000" cy="27366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424001" y="1651910"/>
            <a:ext cx="2779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Un-Correlated without filter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24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16200000">
            <a:off x="354083" y="3500454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 (dB)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NF comparison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03674"/>
            <a:ext cx="6362700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23777" y="5975349"/>
            <a:ext cx="192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frequency (GHz)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20395" y="4711395"/>
            <a:ext cx="2609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Correlated case with filter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46585" y="4408884"/>
            <a:ext cx="2484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Un-Correlated with filter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207817" y="4873818"/>
            <a:ext cx="381000" cy="27366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056027" y="5104038"/>
            <a:ext cx="381000" cy="27366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145568" y="1726042"/>
            <a:ext cx="2779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Un-Correlated without filter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909639" y="3366920"/>
            <a:ext cx="246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Correlated without filter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562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181</Words>
  <Application>Microsoft Office PowerPoint</Application>
  <PresentationFormat>On-screen Show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94GHz Mixer Array</vt:lpstr>
      <vt:lpstr>Schematic capture </vt:lpstr>
      <vt:lpstr>Schematic of single cell</vt:lpstr>
      <vt:lpstr>Conversion gain, RF freq=94GHz,LO frequency=30GHz,CG=14 dB @ 4GHz </vt:lpstr>
      <vt:lpstr>Noise figure=16.2 dB @ 4GHz (correlated with 2flo filter)</vt:lpstr>
      <vt:lpstr>NF comparison: With filtering</vt:lpstr>
      <vt:lpstr>Without filtering</vt:lpstr>
      <vt:lpstr>NF comparison</vt:lpstr>
      <vt:lpstr>NF comparison</vt:lpstr>
      <vt:lpstr>P1 dB compression point</vt:lpstr>
      <vt:lpstr>Two tone test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11</cp:revision>
  <dcterms:created xsi:type="dcterms:W3CDTF">2013-06-24T19:04:38Z</dcterms:created>
  <dcterms:modified xsi:type="dcterms:W3CDTF">2013-06-24T22:29:10Z</dcterms:modified>
</cp:coreProperties>
</file>