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23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73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2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3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89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64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590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648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60EA2-D9FA-4898-ABB5-96906F990FFD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F1FB5-2ED9-4632-9B65-A1B08E26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84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732" y="1600198"/>
            <a:ext cx="57626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52483" y="632460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570716" y="400128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8157192">
            <a:off x="2882343" y="2406332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315 </a:t>
            </a:r>
            <a:r>
              <a:rPr lang="en-US" sz="1400" dirty="0" err="1" smtClean="0"/>
              <a:t>fF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 rot="18309316">
            <a:off x="3525097" y="2236261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245</a:t>
            </a:r>
            <a:r>
              <a:rPr lang="en-US" sz="1400" dirty="0" smtClean="0"/>
              <a:t> </a:t>
            </a:r>
            <a:r>
              <a:rPr lang="en-US" sz="1400" dirty="0" err="1" smtClean="0"/>
              <a:t>fF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364825" y="1446309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73.5GHz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317444" y="1446309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83.5GHz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9894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</cp:revision>
  <dcterms:created xsi:type="dcterms:W3CDTF">2013-06-27T22:31:48Z</dcterms:created>
  <dcterms:modified xsi:type="dcterms:W3CDTF">2013-06-27T22:33:54Z</dcterms:modified>
</cp:coreProperties>
</file>